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3"/>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Lst>
  <p:sldSz cx="24384000" cy="13716000"/>
  <p:notesSz cx="6858000" cy="9144000"/>
  <p:custDataLst>
    <p:tags r:id="rId27"/>
  </p:custDataLst>
  <p:defaultTex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457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9144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1371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1828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22860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2743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32004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3657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file>

<file path=ppt/viewProps.xml><?xml version="1.0" encoding="utf-8"?>
<p:viewPr xmlns:a="http://schemas.openxmlformats.org/drawingml/2006/main" xmlns:r="http://schemas.openxmlformats.org/officeDocument/2006/relationships" xmlns:p="http://schemas.openxmlformats.org/presentationml/2006/main">
  <p:normalViewPr>
    <p:restoredLeft sz="15627"/>
    <p:restoredTop sz="94658"/>
  </p:normalViewPr>
  <p:slideViewPr>
    <p:cSldViewPr snapToGrid="0" snapToObjects="1">
      <p:cViewPr varScale="1">
        <p:scale>
          <a:sx n="55" d="100"/>
          <a:sy n="55" d="100"/>
        </p:scale>
        <p:origin x="824" y="22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7" Type="http://schemas.openxmlformats.org/officeDocument/2006/relationships/tags" Target="tags/tag1.xml"/><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notesMaster" Target="notesMasters/notesMaster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p:txBody>
      </p:sp>
      <p:sp>
        <p:nvSpPr>
          <p:cNvPr id="117" name="Shape 117"/>
          <p:cNvSpPr>
            <a:spLocks noGrp="1"/>
          </p:cNvSpPr>
          <p:nvPr>
            <p:ph type="body" sz="quarter" idx="1"/>
          </p:nvPr>
        </p:nvSpPr>
        <p:spPr>
          <a:xfrm>
            <a:off x="914400" y="4343400"/>
            <a:ext cx="5029200" cy="4114800"/>
          </a:xfrm>
          <a:prstGeom prst="rect">
            <a:avLst/>
          </a:prstGeom>
        </p:spPr>
        <p:txBody>
          <a:bodyPr/>
          <a:lstStyle/>
          <a:p/>
        </p:txBody>
      </p:sp>
    </p:spTree>
  </p:cSld>
  <p:clrMap bg1="lt1" tx1="dk1" bg2="lt2" tx2="dk2" accent1="accent1" accent2="accent2" accent3="accent3" accent4="accent4" accent5="accent5" accent6="accent6" hlink="hlink" folHlink="folHlink"/>
  <p:notesStyle>
    <a:lvl1pPr defTabSz="457200" latinLnBrk="0">
      <a:lnSpc>
        <a:spcPct val="118000"/>
      </a:lnSpc>
      <a:defRPr sz="2200">
        <a:latin typeface="Helvetica Neue"/>
        <a:ea typeface="Helvetica Neue"/>
        <a:cs typeface="Helvetica Neue"/>
        <a:sym typeface="Helvetica Neue"/>
      </a:defRPr>
    </a:lvl1pPr>
    <a:lvl2pPr indent="228600" defTabSz="457200" latinLnBrk="0">
      <a:lnSpc>
        <a:spcPct val="118000"/>
      </a:lnSpc>
      <a:defRPr sz="2200">
        <a:latin typeface="Helvetica Neue"/>
        <a:ea typeface="Helvetica Neue"/>
        <a:cs typeface="Helvetica Neue"/>
        <a:sym typeface="Helvetica Neue"/>
      </a:defRPr>
    </a:lvl2pPr>
    <a:lvl3pPr indent="457200" defTabSz="457200" latinLnBrk="0">
      <a:lnSpc>
        <a:spcPct val="118000"/>
      </a:lnSpc>
      <a:defRPr sz="2200">
        <a:latin typeface="Helvetica Neue"/>
        <a:ea typeface="Helvetica Neue"/>
        <a:cs typeface="Helvetica Neue"/>
        <a:sym typeface="Helvetica Neue"/>
      </a:defRPr>
    </a:lvl3pPr>
    <a:lvl4pPr indent="685800" defTabSz="457200" latinLnBrk="0">
      <a:lnSpc>
        <a:spcPct val="118000"/>
      </a:lnSpc>
      <a:defRPr sz="2200">
        <a:latin typeface="Helvetica Neue"/>
        <a:ea typeface="Helvetica Neue"/>
        <a:cs typeface="Helvetica Neue"/>
        <a:sym typeface="Helvetica Neue"/>
      </a:defRPr>
    </a:lvl4pPr>
    <a:lvl5pPr indent="914400" defTabSz="457200" latinLnBrk="0">
      <a:lnSpc>
        <a:spcPct val="118000"/>
      </a:lnSpc>
      <a:defRPr sz="2200">
        <a:latin typeface="Helvetica Neue"/>
        <a:ea typeface="Helvetica Neue"/>
        <a:cs typeface="Helvetica Neue"/>
        <a:sym typeface="Helvetica Neue"/>
      </a:defRPr>
    </a:lvl5pPr>
    <a:lvl6pPr indent="1143000" defTabSz="457200" latinLnBrk="0">
      <a:lnSpc>
        <a:spcPct val="118000"/>
      </a:lnSpc>
      <a:defRPr sz="2200">
        <a:latin typeface="Helvetica Neue"/>
        <a:ea typeface="Helvetica Neue"/>
        <a:cs typeface="Helvetica Neue"/>
        <a:sym typeface="Helvetica Neue"/>
      </a:defRPr>
    </a:lvl6pPr>
    <a:lvl7pPr indent="1371600" defTabSz="457200" latinLnBrk="0">
      <a:lnSpc>
        <a:spcPct val="118000"/>
      </a:lnSpc>
      <a:defRPr sz="2200">
        <a:latin typeface="Helvetica Neue"/>
        <a:ea typeface="Helvetica Neue"/>
        <a:cs typeface="Helvetica Neue"/>
        <a:sym typeface="Helvetica Neue"/>
      </a:defRPr>
    </a:lvl7pPr>
    <a:lvl8pPr indent="1600200" defTabSz="457200" latinLnBrk="0">
      <a:lnSpc>
        <a:spcPct val="118000"/>
      </a:lnSpc>
      <a:defRPr sz="2200">
        <a:latin typeface="Helvetica Neue"/>
        <a:ea typeface="Helvetica Neue"/>
        <a:cs typeface="Helvetica Neue"/>
        <a:sym typeface="Helvetica Neue"/>
      </a:defRPr>
    </a:lvl8pPr>
    <a:lvl9pPr indent="1828800" defTabSz="457200" latinLnBrk="0">
      <a:lnSpc>
        <a:spcPct val="118000"/>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标题与副标题">
    <p:spTree>
      <p:nvGrpSpPr>
        <p:cNvPr id="1" name=""/>
        <p:cNvGrpSpPr/>
        <p:nvPr/>
      </p:nvGrpSpPr>
      <p:grpSpPr>
        <a:xfrm>
          <a:off x="0" y="0"/>
          <a:ext cx="0" cy="0"/>
          <a:chOff x="0" y="0"/>
          <a:chExt cx="0" cy="0"/>
        </a:xfrm>
      </p:grpSpPr>
      <p:sp>
        <p:nvSpPr>
          <p:cNvPr id="11" name="标题文本"/>
          <p:cNvSpPr txBox="1">
            <a:spLocks noGrp="1"/>
          </p:cNvSpPr>
          <p:nvPr>
            <p:ph type="title" hasCustomPrompt="1"/>
          </p:nvPr>
        </p:nvSpPr>
        <p:spPr>
          <a:xfrm>
            <a:off x="1778000" y="2298700"/>
            <a:ext cx="20828000" cy="4648200"/>
          </a:xfrm>
          <a:prstGeom prst="rect">
            <a:avLst/>
          </a:prstGeom>
        </p:spPr>
        <p:txBody>
          <a:bodyPr anchor="b"/>
          <a:lstStyle/>
          <a:p>
            <a:r>
              <a:t>标题文本</a:t>
            </a:r>
          </a:p>
        </p:txBody>
      </p:sp>
      <p:sp>
        <p:nvSpPr>
          <p:cNvPr id="12" name="正文级别 1…"/>
          <p:cNvSpPr txBox="1">
            <a:spLocks noGrp="1"/>
          </p:cNvSpPr>
          <p:nvPr>
            <p:ph type="body" sz="quarter" idx="1" hasCustomPrompt="1"/>
          </p:nvPr>
        </p:nvSpPr>
        <p:spPr>
          <a:xfrm>
            <a:off x="1778000" y="7073900"/>
            <a:ext cx="20828000" cy="1587500"/>
          </a:xfrm>
          <a:prstGeom prst="rect">
            <a:avLst/>
          </a:prstGeom>
        </p:spPr>
        <p:txBody>
          <a:bodyPr anchor="t"/>
          <a:lstStyle>
            <a:lvl1pPr marL="0" indent="0" algn="ctr">
              <a:spcBef>
                <a:spcPts val="0"/>
              </a:spcBef>
              <a:buSzTx/>
              <a:buNone/>
              <a:defRPr sz="5400"/>
            </a:lvl1pPr>
            <a:lvl2pPr marL="0" indent="0" algn="ctr">
              <a:spcBef>
                <a:spcPts val="0"/>
              </a:spcBef>
              <a:buSzTx/>
              <a:buNone/>
              <a:defRPr sz="5400"/>
            </a:lvl2pPr>
            <a:lvl3pPr marL="0" indent="0" algn="ctr">
              <a:spcBef>
                <a:spcPts val="0"/>
              </a:spcBef>
              <a:buSzTx/>
              <a:buNone/>
              <a:defRPr sz="5400"/>
            </a:lvl3pPr>
            <a:lvl4pPr marL="0" indent="0" algn="ctr">
              <a:spcBef>
                <a:spcPts val="0"/>
              </a:spcBef>
              <a:buSzTx/>
              <a:buNone/>
              <a:defRPr sz="5400"/>
            </a:lvl4pPr>
            <a:lvl5pPr marL="0" indent="0" algn="ctr">
              <a:spcBef>
                <a:spcPts val="0"/>
              </a:spcBef>
              <a:buSzTx/>
              <a:buNone/>
              <a:defRPr sz="5400"/>
            </a:lvl5pPr>
          </a:lstStyle>
          <a:p>
            <a:r>
              <a:t>正文级别 1</a:t>
            </a:r>
          </a:p>
          <a:p>
            <a:pPr lvl="1"/>
            <a:r>
              <a:t>正文级别 2</a:t>
            </a:r>
          </a:p>
          <a:p>
            <a:pPr lvl="2"/>
            <a:r>
              <a:t>正文级别 3</a:t>
            </a:r>
          </a:p>
          <a:p>
            <a:pPr lvl="3"/>
            <a:r>
              <a:t>正文级别 4</a:t>
            </a:r>
          </a:p>
          <a:p>
            <a:pPr lvl="4"/>
            <a:r>
              <a:t>正文级别 5</a:t>
            </a:r>
          </a:p>
        </p:txBody>
      </p:sp>
      <p:sp>
        <p:nvSpPr>
          <p:cNvPr id="13" name="幻灯片编号"/>
          <p:cNvSpPr txBox="1">
            <a:spLocks noGrp="1"/>
          </p:cNvSpPr>
          <p:nvPr>
            <p:ph type="sldNum" sz="quarter" idx="2"/>
          </p:nvPr>
        </p:nvSpPr>
        <p:spPr>
          <a:prstGeom prst="rect">
            <a:avLst/>
          </a:prstGeom>
        </p:spPr>
        <p:txBody>
          <a:bodyPr/>
          <a:lstStyle/>
          <a:p>
            <a:fld id="{86CB4B4D-7CA3-9044-876B-883B54F8677D}" type="slidenum">
              <a:rPr/>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引文">
    <p:spTree>
      <p:nvGrpSpPr>
        <p:cNvPr id="1" name=""/>
        <p:cNvGrpSpPr/>
        <p:nvPr/>
      </p:nvGrpSpPr>
      <p:grpSpPr>
        <a:xfrm>
          <a:off x="0" y="0"/>
          <a:ext cx="0" cy="0"/>
          <a:chOff x="0" y="0"/>
          <a:chExt cx="0" cy="0"/>
        </a:xfrm>
      </p:grpSpPr>
      <p:sp>
        <p:nvSpPr>
          <p:cNvPr id="93" name="–苏子柔"/>
          <p:cNvSpPr txBox="1">
            <a:spLocks noGrp="1"/>
          </p:cNvSpPr>
          <p:nvPr>
            <p:ph type="body" sz="quarter" idx="21" hasCustomPrompt="1"/>
          </p:nvPr>
        </p:nvSpPr>
        <p:spPr>
          <a:xfrm>
            <a:off x="2387600" y="8953500"/>
            <a:ext cx="19621500" cy="673100"/>
          </a:xfrm>
          <a:prstGeom prst="rect">
            <a:avLst/>
          </a:prstGeom>
        </p:spPr>
        <p:txBody>
          <a:bodyPr anchor="t">
            <a:spAutoFit/>
          </a:bodyPr>
          <a:lstStyle>
            <a:lvl1pPr marL="0" indent="0" algn="ctr">
              <a:spcBef>
                <a:spcPts val="0"/>
              </a:spcBef>
              <a:buSzTx/>
              <a:buNone/>
              <a:defRPr sz="3200" i="1"/>
            </a:lvl1pPr>
          </a:lstStyle>
          <a:p>
            <a:r>
              <a:t>–苏子柔</a:t>
            </a:r>
          </a:p>
        </p:txBody>
      </p:sp>
      <p:sp>
        <p:nvSpPr>
          <p:cNvPr id="94" name="“在此键入引文。”"/>
          <p:cNvSpPr txBox="1">
            <a:spLocks noGrp="1"/>
          </p:cNvSpPr>
          <p:nvPr>
            <p:ph type="body" sz="quarter" idx="22" hasCustomPrompt="1"/>
          </p:nvPr>
        </p:nvSpPr>
        <p:spPr>
          <a:xfrm>
            <a:off x="2387600" y="6013450"/>
            <a:ext cx="19621500" cy="952501"/>
          </a:xfrm>
          <a:prstGeom prst="rect">
            <a:avLst/>
          </a:prstGeom>
        </p:spPr>
        <p:txBody>
          <a:bodyPr>
            <a:spAutoFit/>
          </a:bodyPr>
          <a:lstStyle>
            <a:lvl1pPr marL="0" indent="0" algn="ctr">
              <a:spcBef>
                <a:spcPts val="0"/>
              </a:spcBef>
              <a:buSzTx/>
              <a:buNone/>
              <a:defRPr sz="4800">
                <a:latin typeface="+mn-lt"/>
                <a:ea typeface="+mn-ea"/>
                <a:cs typeface="+mn-cs"/>
                <a:sym typeface="Helvetica Neue Medium"/>
              </a:defRPr>
            </a:lvl1pPr>
          </a:lstStyle>
          <a:p>
            <a:r>
              <a:t>“在此键入引文。”</a:t>
            </a:r>
          </a:p>
        </p:txBody>
      </p:sp>
      <p:sp>
        <p:nvSpPr>
          <p:cNvPr id="95" name="幻灯片编号"/>
          <p:cNvSpPr txBox="1">
            <a:spLocks noGrp="1"/>
          </p:cNvSpPr>
          <p:nvPr>
            <p:ph type="sldNum" sz="quarter" idx="2"/>
          </p:nvPr>
        </p:nvSpPr>
        <p:spPr>
          <a:prstGeom prst="rect">
            <a:avLst/>
          </a:prstGeom>
        </p:spPr>
        <p:txBody>
          <a:bodyPr/>
          <a:lstStyle/>
          <a:p>
            <a:fld id="{86CB4B4D-7CA3-9044-876B-883B54F8677D}" type="slidenum">
              <a:rPr/>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照片">
    <p:spTree>
      <p:nvGrpSpPr>
        <p:cNvPr id="1" name=""/>
        <p:cNvGrpSpPr/>
        <p:nvPr/>
      </p:nvGrpSpPr>
      <p:grpSpPr>
        <a:xfrm>
          <a:off x="0" y="0"/>
          <a:ext cx="0" cy="0"/>
          <a:chOff x="0" y="0"/>
          <a:chExt cx="0" cy="0"/>
        </a:xfrm>
      </p:grpSpPr>
      <p:sp>
        <p:nvSpPr>
          <p:cNvPr id="102" name="从草地沙丘上欣赏海滩和大海的视图"/>
          <p:cNvSpPr>
            <a:spLocks noGrp="1"/>
          </p:cNvSpPr>
          <p:nvPr>
            <p:ph type="pic" idx="21"/>
          </p:nvPr>
        </p:nvSpPr>
        <p:spPr>
          <a:xfrm>
            <a:off x="-50800" y="-1270000"/>
            <a:ext cx="24485600" cy="16323734"/>
          </a:xfrm>
          <a:prstGeom prst="rect">
            <a:avLst/>
          </a:prstGeom>
        </p:spPr>
        <p:txBody>
          <a:bodyPr lIns="91439" tIns="45719" rIns="91439" bIns="45719" anchor="t">
            <a:noAutofit/>
          </a:bodyPr>
          <a:lstStyle/>
          <a:p/>
        </p:txBody>
      </p:sp>
      <p:sp>
        <p:nvSpPr>
          <p:cNvPr id="103" name="幻灯片编号"/>
          <p:cNvSpPr txBox="1">
            <a:spLocks noGrp="1"/>
          </p:cNvSpPr>
          <p:nvPr>
            <p:ph type="sldNum" sz="quarter" idx="2"/>
          </p:nvPr>
        </p:nvSpPr>
        <p:spPr>
          <a:prstGeom prst="rect">
            <a:avLst/>
          </a:prstGeom>
        </p:spPr>
        <p:txBody>
          <a:bodyPr/>
          <a:lstStyle/>
          <a:p>
            <a:fld id="{86CB4B4D-7CA3-9044-876B-883B54F8677D}" type="slidenum">
              <a:rPr/>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空白">
    <p:spTree>
      <p:nvGrpSpPr>
        <p:cNvPr id="1" name=""/>
        <p:cNvGrpSpPr/>
        <p:nvPr/>
      </p:nvGrpSpPr>
      <p:grpSpPr>
        <a:xfrm>
          <a:off x="0" y="0"/>
          <a:ext cx="0" cy="0"/>
          <a:chOff x="0" y="0"/>
          <a:chExt cx="0" cy="0"/>
        </a:xfrm>
      </p:grpSpPr>
      <p:sp>
        <p:nvSpPr>
          <p:cNvPr id="110" name="幻灯片编号"/>
          <p:cNvSpPr txBox="1">
            <a:spLocks noGrp="1"/>
          </p:cNvSpPr>
          <p:nvPr>
            <p:ph type="sldNum" sz="quarter" idx="2"/>
          </p:nvPr>
        </p:nvSpPr>
        <p:spPr>
          <a:prstGeom prst="rect">
            <a:avLst/>
          </a:prstGeom>
        </p:spPr>
        <p:txBody>
          <a:bodyPr/>
          <a:lstStyle/>
          <a:p>
            <a:fld id="{86CB4B4D-7CA3-9044-876B-883B54F8677D}" type="slidenum">
              <a:rPr/>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照片 - 水平">
    <p:spTree>
      <p:nvGrpSpPr>
        <p:cNvPr id="1" name=""/>
        <p:cNvGrpSpPr/>
        <p:nvPr/>
      </p:nvGrpSpPr>
      <p:grpSpPr>
        <a:xfrm>
          <a:off x="0" y="0"/>
          <a:ext cx="0" cy="0"/>
          <a:chOff x="0" y="0"/>
          <a:chExt cx="0" cy="0"/>
        </a:xfrm>
      </p:grpSpPr>
      <p:sp>
        <p:nvSpPr>
          <p:cNvPr id="20" name="从草地沙丘上欣赏海滩和大海的视图"/>
          <p:cNvSpPr>
            <a:spLocks noGrp="1"/>
          </p:cNvSpPr>
          <p:nvPr>
            <p:ph type="pic" idx="21"/>
          </p:nvPr>
        </p:nvSpPr>
        <p:spPr>
          <a:xfrm>
            <a:off x="3125968" y="-393700"/>
            <a:ext cx="18135601" cy="12090400"/>
          </a:xfrm>
          <a:prstGeom prst="rect">
            <a:avLst/>
          </a:prstGeom>
        </p:spPr>
        <p:txBody>
          <a:bodyPr lIns="91439" tIns="45719" rIns="91439" bIns="45719" anchor="t">
            <a:noAutofit/>
          </a:bodyPr>
          <a:lstStyle/>
          <a:p/>
        </p:txBody>
      </p:sp>
      <p:sp>
        <p:nvSpPr>
          <p:cNvPr id="21" name="标题文本"/>
          <p:cNvSpPr txBox="1">
            <a:spLocks noGrp="1"/>
          </p:cNvSpPr>
          <p:nvPr>
            <p:ph type="title" hasCustomPrompt="1"/>
          </p:nvPr>
        </p:nvSpPr>
        <p:spPr>
          <a:xfrm>
            <a:off x="635000" y="9512300"/>
            <a:ext cx="23114000" cy="2006600"/>
          </a:xfrm>
          <a:prstGeom prst="rect">
            <a:avLst/>
          </a:prstGeom>
        </p:spPr>
        <p:txBody>
          <a:bodyPr anchor="b"/>
          <a:lstStyle/>
          <a:p>
            <a:r>
              <a:t>标题文本</a:t>
            </a:r>
          </a:p>
        </p:txBody>
      </p:sp>
      <p:sp>
        <p:nvSpPr>
          <p:cNvPr id="22" name="正文级别 1…"/>
          <p:cNvSpPr txBox="1">
            <a:spLocks noGrp="1"/>
          </p:cNvSpPr>
          <p:nvPr>
            <p:ph type="body" sz="quarter" idx="1" hasCustomPrompt="1"/>
          </p:nvPr>
        </p:nvSpPr>
        <p:spPr>
          <a:xfrm>
            <a:off x="635000" y="11442700"/>
            <a:ext cx="23114000" cy="1587500"/>
          </a:xfrm>
          <a:prstGeom prst="rect">
            <a:avLst/>
          </a:prstGeom>
        </p:spPr>
        <p:txBody>
          <a:bodyPr anchor="t"/>
          <a:lstStyle>
            <a:lvl1pPr marL="0" indent="0" algn="ctr">
              <a:spcBef>
                <a:spcPts val="0"/>
              </a:spcBef>
              <a:buSzTx/>
              <a:buNone/>
              <a:defRPr sz="5400"/>
            </a:lvl1pPr>
            <a:lvl2pPr marL="0" indent="0" algn="ctr">
              <a:spcBef>
                <a:spcPts val="0"/>
              </a:spcBef>
              <a:buSzTx/>
              <a:buNone/>
              <a:defRPr sz="5400"/>
            </a:lvl2pPr>
            <a:lvl3pPr marL="0" indent="0" algn="ctr">
              <a:spcBef>
                <a:spcPts val="0"/>
              </a:spcBef>
              <a:buSzTx/>
              <a:buNone/>
              <a:defRPr sz="5400"/>
            </a:lvl3pPr>
            <a:lvl4pPr marL="0" indent="0" algn="ctr">
              <a:spcBef>
                <a:spcPts val="0"/>
              </a:spcBef>
              <a:buSzTx/>
              <a:buNone/>
              <a:defRPr sz="5400"/>
            </a:lvl4pPr>
            <a:lvl5pPr marL="0" indent="0" algn="ctr">
              <a:spcBef>
                <a:spcPts val="0"/>
              </a:spcBef>
              <a:buSzTx/>
              <a:buNone/>
              <a:defRPr sz="5400"/>
            </a:lvl5pPr>
          </a:lstStyle>
          <a:p>
            <a:r>
              <a:t>正文级别 1</a:t>
            </a:r>
          </a:p>
          <a:p>
            <a:pPr lvl="1"/>
            <a:r>
              <a:t>正文级别 2</a:t>
            </a:r>
          </a:p>
          <a:p>
            <a:pPr lvl="2"/>
            <a:r>
              <a:t>正文级别 3</a:t>
            </a:r>
          </a:p>
          <a:p>
            <a:pPr lvl="3"/>
            <a:r>
              <a:t>正文级别 4</a:t>
            </a:r>
          </a:p>
          <a:p>
            <a:pPr lvl="4"/>
            <a:r>
              <a:t>正文级别 5</a:t>
            </a:r>
          </a:p>
        </p:txBody>
      </p:sp>
      <p:sp>
        <p:nvSpPr>
          <p:cNvPr id="23" name="幻灯片编号"/>
          <p:cNvSpPr txBox="1">
            <a:spLocks noGrp="1"/>
          </p:cNvSpPr>
          <p:nvPr>
            <p:ph type="sldNum" sz="quarter" idx="2"/>
          </p:nvPr>
        </p:nvSpPr>
        <p:spPr>
          <a:prstGeom prst="rect">
            <a:avLst/>
          </a:prstGeom>
        </p:spPr>
        <p:txBody>
          <a:bodyPr/>
          <a:lstStyle/>
          <a:p>
            <a:fld id="{86CB4B4D-7CA3-9044-876B-883B54F8677D}" type="slidenum">
              <a:rPr/>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标题 - 居中">
    <p:spTree>
      <p:nvGrpSpPr>
        <p:cNvPr id="1" name=""/>
        <p:cNvGrpSpPr/>
        <p:nvPr/>
      </p:nvGrpSpPr>
      <p:grpSpPr>
        <a:xfrm>
          <a:off x="0" y="0"/>
          <a:ext cx="0" cy="0"/>
          <a:chOff x="0" y="0"/>
          <a:chExt cx="0" cy="0"/>
        </a:xfrm>
      </p:grpSpPr>
      <p:sp>
        <p:nvSpPr>
          <p:cNvPr id="30" name="标题文本"/>
          <p:cNvSpPr txBox="1">
            <a:spLocks noGrp="1"/>
          </p:cNvSpPr>
          <p:nvPr>
            <p:ph type="title" hasCustomPrompt="1"/>
          </p:nvPr>
        </p:nvSpPr>
        <p:spPr>
          <a:xfrm>
            <a:off x="1778000" y="4533900"/>
            <a:ext cx="20828000" cy="4648200"/>
          </a:xfrm>
          <a:prstGeom prst="rect">
            <a:avLst/>
          </a:prstGeom>
        </p:spPr>
        <p:txBody>
          <a:bodyPr/>
          <a:lstStyle/>
          <a:p>
            <a:r>
              <a:t>标题文本</a:t>
            </a:r>
          </a:p>
        </p:txBody>
      </p:sp>
      <p:sp>
        <p:nvSpPr>
          <p:cNvPr id="31" name="幻灯片编号"/>
          <p:cNvSpPr txBox="1">
            <a:spLocks noGrp="1"/>
          </p:cNvSpPr>
          <p:nvPr>
            <p:ph type="sldNum" sz="quarter" idx="2"/>
          </p:nvPr>
        </p:nvSpPr>
        <p:spPr>
          <a:prstGeom prst="rect">
            <a:avLst/>
          </a:prstGeom>
        </p:spPr>
        <p:txBody>
          <a:bodyPr/>
          <a:lstStyle/>
          <a:p>
            <a:fld id="{86CB4B4D-7CA3-9044-876B-883B54F8677D}" type="slidenum">
              <a:rPr/>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照片 - 垂直">
    <p:spTree>
      <p:nvGrpSpPr>
        <p:cNvPr id="1" name=""/>
        <p:cNvGrpSpPr/>
        <p:nvPr/>
      </p:nvGrpSpPr>
      <p:grpSpPr>
        <a:xfrm>
          <a:off x="0" y="0"/>
          <a:ext cx="0" cy="0"/>
          <a:chOff x="0" y="0"/>
          <a:chExt cx="0" cy="0"/>
        </a:xfrm>
      </p:grpSpPr>
      <p:sp>
        <p:nvSpPr>
          <p:cNvPr id="38" name="在海滩上低飞的苍鹭，前景是低矮的栅栏"/>
          <p:cNvSpPr>
            <a:spLocks noGrp="1"/>
          </p:cNvSpPr>
          <p:nvPr>
            <p:ph type="pic" sz="half" idx="21"/>
          </p:nvPr>
        </p:nvSpPr>
        <p:spPr>
          <a:xfrm>
            <a:off x="12827000" y="952500"/>
            <a:ext cx="11468100" cy="11468100"/>
          </a:xfrm>
          <a:prstGeom prst="rect">
            <a:avLst/>
          </a:prstGeom>
        </p:spPr>
        <p:txBody>
          <a:bodyPr lIns="91439" tIns="45719" rIns="91439" bIns="45719" anchor="t">
            <a:noAutofit/>
          </a:bodyPr>
          <a:lstStyle/>
          <a:p/>
        </p:txBody>
      </p:sp>
      <p:sp>
        <p:nvSpPr>
          <p:cNvPr id="39" name="标题文本"/>
          <p:cNvSpPr txBox="1">
            <a:spLocks noGrp="1"/>
          </p:cNvSpPr>
          <p:nvPr>
            <p:ph type="title" hasCustomPrompt="1"/>
          </p:nvPr>
        </p:nvSpPr>
        <p:spPr>
          <a:xfrm>
            <a:off x="1651000" y="952500"/>
            <a:ext cx="10223500" cy="5549900"/>
          </a:xfrm>
          <a:prstGeom prst="rect">
            <a:avLst/>
          </a:prstGeom>
        </p:spPr>
        <p:txBody>
          <a:bodyPr anchor="b"/>
          <a:lstStyle>
            <a:lvl1pPr>
              <a:defRPr sz="8400"/>
            </a:lvl1pPr>
          </a:lstStyle>
          <a:p>
            <a:r>
              <a:t>标题文本</a:t>
            </a:r>
          </a:p>
        </p:txBody>
      </p:sp>
      <p:sp>
        <p:nvSpPr>
          <p:cNvPr id="40" name="正文级别 1…"/>
          <p:cNvSpPr txBox="1">
            <a:spLocks noGrp="1"/>
          </p:cNvSpPr>
          <p:nvPr>
            <p:ph type="body" sz="quarter" idx="1" hasCustomPrompt="1"/>
          </p:nvPr>
        </p:nvSpPr>
        <p:spPr>
          <a:xfrm>
            <a:off x="1651000" y="6527800"/>
            <a:ext cx="10223500" cy="5727700"/>
          </a:xfrm>
          <a:prstGeom prst="rect">
            <a:avLst/>
          </a:prstGeom>
        </p:spPr>
        <p:txBody>
          <a:bodyPr anchor="t"/>
          <a:lstStyle>
            <a:lvl1pPr marL="0" indent="0" algn="ctr">
              <a:spcBef>
                <a:spcPts val="0"/>
              </a:spcBef>
              <a:buSzTx/>
              <a:buNone/>
              <a:defRPr sz="5400"/>
            </a:lvl1pPr>
            <a:lvl2pPr marL="0" indent="0" algn="ctr">
              <a:spcBef>
                <a:spcPts val="0"/>
              </a:spcBef>
              <a:buSzTx/>
              <a:buNone/>
              <a:defRPr sz="5400"/>
            </a:lvl2pPr>
            <a:lvl3pPr marL="0" indent="0" algn="ctr">
              <a:spcBef>
                <a:spcPts val="0"/>
              </a:spcBef>
              <a:buSzTx/>
              <a:buNone/>
              <a:defRPr sz="5400"/>
            </a:lvl3pPr>
            <a:lvl4pPr marL="0" indent="0" algn="ctr">
              <a:spcBef>
                <a:spcPts val="0"/>
              </a:spcBef>
              <a:buSzTx/>
              <a:buNone/>
              <a:defRPr sz="5400"/>
            </a:lvl4pPr>
            <a:lvl5pPr marL="0" indent="0" algn="ctr">
              <a:spcBef>
                <a:spcPts val="0"/>
              </a:spcBef>
              <a:buSzTx/>
              <a:buNone/>
              <a:defRPr sz="5400"/>
            </a:lvl5pPr>
          </a:lstStyle>
          <a:p>
            <a:r>
              <a:t>正文级别 1</a:t>
            </a:r>
          </a:p>
          <a:p>
            <a:pPr lvl="1"/>
            <a:r>
              <a:t>正文级别 2</a:t>
            </a:r>
          </a:p>
          <a:p>
            <a:pPr lvl="2"/>
            <a:r>
              <a:t>正文级别 3</a:t>
            </a:r>
          </a:p>
          <a:p>
            <a:pPr lvl="3"/>
            <a:r>
              <a:t>正文级别 4</a:t>
            </a:r>
          </a:p>
          <a:p>
            <a:pPr lvl="4"/>
            <a:r>
              <a:t>正文级别 5</a:t>
            </a:r>
          </a:p>
        </p:txBody>
      </p:sp>
      <p:sp>
        <p:nvSpPr>
          <p:cNvPr id="41" name="幻灯片编号"/>
          <p:cNvSpPr txBox="1">
            <a:spLocks noGrp="1"/>
          </p:cNvSpPr>
          <p:nvPr>
            <p:ph type="sldNum" sz="quarter" idx="2"/>
          </p:nvPr>
        </p:nvSpPr>
        <p:spPr>
          <a:prstGeom prst="rect">
            <a:avLst/>
          </a:prstGeom>
        </p:spPr>
        <p:txBody>
          <a:bodyPr/>
          <a:lstStyle/>
          <a:p>
            <a:fld id="{86CB4B4D-7CA3-9044-876B-883B54F8677D}" type="slidenum">
              <a:rPr/>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标题 - 顶部对齐">
    <p:spTree>
      <p:nvGrpSpPr>
        <p:cNvPr id="1" name=""/>
        <p:cNvGrpSpPr/>
        <p:nvPr/>
      </p:nvGrpSpPr>
      <p:grpSpPr>
        <a:xfrm>
          <a:off x="0" y="0"/>
          <a:ext cx="0" cy="0"/>
          <a:chOff x="0" y="0"/>
          <a:chExt cx="0" cy="0"/>
        </a:xfrm>
      </p:grpSpPr>
      <p:sp>
        <p:nvSpPr>
          <p:cNvPr id="48" name="标题文本"/>
          <p:cNvSpPr txBox="1">
            <a:spLocks noGrp="1"/>
          </p:cNvSpPr>
          <p:nvPr>
            <p:ph type="title" hasCustomPrompt="1"/>
          </p:nvPr>
        </p:nvSpPr>
        <p:spPr>
          <a:prstGeom prst="rect">
            <a:avLst/>
          </a:prstGeom>
        </p:spPr>
        <p:txBody>
          <a:bodyPr/>
          <a:lstStyle/>
          <a:p>
            <a:r>
              <a:t>标题文本</a:t>
            </a:r>
          </a:p>
        </p:txBody>
      </p:sp>
      <p:sp>
        <p:nvSpPr>
          <p:cNvPr id="49" name="幻灯片编号"/>
          <p:cNvSpPr txBox="1">
            <a:spLocks noGrp="1"/>
          </p:cNvSpPr>
          <p:nvPr>
            <p:ph type="sldNum" sz="quarter" idx="2"/>
          </p:nvPr>
        </p:nvSpPr>
        <p:spPr>
          <a:prstGeom prst="rect">
            <a:avLst/>
          </a:prstGeom>
        </p:spPr>
        <p:txBody>
          <a:bodyPr/>
          <a:lstStyle/>
          <a:p>
            <a:fld id="{86CB4B4D-7CA3-9044-876B-883B54F8677D}" type="slidenum">
              <a:rPr/>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标题与项目符号">
    <p:spTree>
      <p:nvGrpSpPr>
        <p:cNvPr id="1" name=""/>
        <p:cNvGrpSpPr/>
        <p:nvPr/>
      </p:nvGrpSpPr>
      <p:grpSpPr>
        <a:xfrm>
          <a:off x="0" y="0"/>
          <a:ext cx="0" cy="0"/>
          <a:chOff x="0" y="0"/>
          <a:chExt cx="0" cy="0"/>
        </a:xfrm>
      </p:grpSpPr>
      <p:sp>
        <p:nvSpPr>
          <p:cNvPr id="56" name="标题文本"/>
          <p:cNvSpPr txBox="1">
            <a:spLocks noGrp="1"/>
          </p:cNvSpPr>
          <p:nvPr>
            <p:ph type="title" hasCustomPrompt="1"/>
          </p:nvPr>
        </p:nvSpPr>
        <p:spPr>
          <a:prstGeom prst="rect">
            <a:avLst/>
          </a:prstGeom>
        </p:spPr>
        <p:txBody>
          <a:bodyPr/>
          <a:lstStyle/>
          <a:p>
            <a:r>
              <a:t>标题文本</a:t>
            </a:r>
          </a:p>
        </p:txBody>
      </p:sp>
      <p:sp>
        <p:nvSpPr>
          <p:cNvPr id="57" name="正文级别 1…"/>
          <p:cNvSpPr txBox="1">
            <a:spLocks noGrp="1"/>
          </p:cNvSpPr>
          <p:nvPr>
            <p:ph type="body" idx="1" hasCustomPrompt="1"/>
          </p:nvPr>
        </p:nvSpPr>
        <p:spPr>
          <a:prstGeom prst="rect">
            <a:avLst/>
          </a:prstGeom>
        </p:spPr>
        <p:txBody>
          <a:bodyPr/>
          <a:lstStyle>
            <a:lvl1pPr>
              <a:defRPr sz="4800"/>
            </a:lvl1pPr>
            <a:lvl2pPr>
              <a:defRPr sz="4800"/>
            </a:lvl2pPr>
            <a:lvl3pPr>
              <a:defRPr sz="4800"/>
            </a:lvl3pPr>
            <a:lvl4pPr>
              <a:defRPr sz="4800"/>
            </a:lvl4pPr>
            <a:lvl5pPr>
              <a:defRPr sz="4800"/>
            </a:lvl5pPr>
          </a:lstStyle>
          <a:p>
            <a:r>
              <a:t>正文级别 1</a:t>
            </a:r>
          </a:p>
          <a:p>
            <a:pPr lvl="1"/>
            <a:r>
              <a:t>正文级别 2</a:t>
            </a:r>
          </a:p>
          <a:p>
            <a:pPr lvl="2"/>
            <a:r>
              <a:t>正文级别 3</a:t>
            </a:r>
          </a:p>
          <a:p>
            <a:pPr lvl="3"/>
            <a:r>
              <a:t>正文级别 4</a:t>
            </a:r>
          </a:p>
          <a:p>
            <a:pPr lvl="4"/>
            <a:r>
              <a:t>正文级别 5</a:t>
            </a:r>
          </a:p>
        </p:txBody>
      </p:sp>
      <p:sp>
        <p:nvSpPr>
          <p:cNvPr id="58" name="幻灯片编号"/>
          <p:cNvSpPr txBox="1">
            <a:spLocks noGrp="1"/>
          </p:cNvSpPr>
          <p:nvPr>
            <p:ph type="sldNum" sz="quarter" idx="2"/>
          </p:nvPr>
        </p:nvSpPr>
        <p:spPr>
          <a:prstGeom prst="rect">
            <a:avLst/>
          </a:prstGeom>
        </p:spPr>
        <p:txBody>
          <a:bodyPr/>
          <a:lstStyle/>
          <a:p>
            <a:fld id="{86CB4B4D-7CA3-9044-876B-883B54F8677D}" type="slidenum">
              <a:rPr/>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标题、项目符号与照片">
    <p:spTree>
      <p:nvGrpSpPr>
        <p:cNvPr id="1" name=""/>
        <p:cNvGrpSpPr/>
        <p:nvPr/>
      </p:nvGrpSpPr>
      <p:grpSpPr>
        <a:xfrm>
          <a:off x="0" y="0"/>
          <a:ext cx="0" cy="0"/>
          <a:chOff x="0" y="0"/>
          <a:chExt cx="0" cy="0"/>
        </a:xfrm>
      </p:grpSpPr>
      <p:sp>
        <p:nvSpPr>
          <p:cNvPr id="65" name="通往大海的两座山丘之间的沙路"/>
          <p:cNvSpPr>
            <a:spLocks noGrp="1"/>
          </p:cNvSpPr>
          <p:nvPr>
            <p:ph type="pic" sz="half" idx="21"/>
          </p:nvPr>
        </p:nvSpPr>
        <p:spPr>
          <a:xfrm>
            <a:off x="10960100" y="3149600"/>
            <a:ext cx="13944600" cy="9296400"/>
          </a:xfrm>
          <a:prstGeom prst="rect">
            <a:avLst/>
          </a:prstGeom>
        </p:spPr>
        <p:txBody>
          <a:bodyPr lIns="91439" tIns="45719" rIns="91439" bIns="45719" anchor="t">
            <a:noAutofit/>
          </a:bodyPr>
          <a:lstStyle/>
          <a:p/>
        </p:txBody>
      </p:sp>
      <p:sp>
        <p:nvSpPr>
          <p:cNvPr id="66" name="标题文本"/>
          <p:cNvSpPr txBox="1">
            <a:spLocks noGrp="1"/>
          </p:cNvSpPr>
          <p:nvPr>
            <p:ph type="title" hasCustomPrompt="1"/>
          </p:nvPr>
        </p:nvSpPr>
        <p:spPr>
          <a:prstGeom prst="rect">
            <a:avLst/>
          </a:prstGeom>
        </p:spPr>
        <p:txBody>
          <a:bodyPr/>
          <a:lstStyle/>
          <a:p>
            <a:r>
              <a:t>标题文本</a:t>
            </a:r>
          </a:p>
        </p:txBody>
      </p:sp>
      <p:sp>
        <p:nvSpPr>
          <p:cNvPr id="67" name="正文级别 1…"/>
          <p:cNvSpPr txBox="1">
            <a:spLocks noGrp="1"/>
          </p:cNvSpPr>
          <p:nvPr>
            <p:ph type="body" sz="half" idx="1" hasCustomPrompt="1"/>
          </p:nvPr>
        </p:nvSpPr>
        <p:spPr>
          <a:xfrm>
            <a:off x="1689100" y="3149600"/>
            <a:ext cx="10223500" cy="9296400"/>
          </a:xfrm>
          <a:prstGeom prst="rect">
            <a:avLst/>
          </a:prstGeom>
        </p:spPr>
        <p:txBody>
          <a:bodyPr/>
          <a:lstStyle>
            <a:lvl1pPr marL="558800" indent="-558800">
              <a:spcBef>
                <a:spcPts val="4500"/>
              </a:spcBef>
              <a:defRPr sz="3800"/>
            </a:lvl1pPr>
            <a:lvl2pPr marL="1117600" indent="-558800">
              <a:spcBef>
                <a:spcPts val="4500"/>
              </a:spcBef>
              <a:defRPr sz="3800"/>
            </a:lvl2pPr>
            <a:lvl3pPr marL="1676400" indent="-558800">
              <a:spcBef>
                <a:spcPts val="4500"/>
              </a:spcBef>
              <a:defRPr sz="3800"/>
            </a:lvl3pPr>
            <a:lvl4pPr marL="2235200" indent="-558800">
              <a:spcBef>
                <a:spcPts val="4500"/>
              </a:spcBef>
              <a:defRPr sz="3800"/>
            </a:lvl4pPr>
            <a:lvl5pPr marL="2794000" indent="-558800">
              <a:spcBef>
                <a:spcPts val="4500"/>
              </a:spcBef>
              <a:defRPr sz="3800"/>
            </a:lvl5pPr>
          </a:lstStyle>
          <a:p>
            <a:r>
              <a:t>正文级别 1</a:t>
            </a:r>
          </a:p>
          <a:p>
            <a:pPr lvl="1"/>
            <a:r>
              <a:t>正文级别 2</a:t>
            </a:r>
          </a:p>
          <a:p>
            <a:pPr lvl="2"/>
            <a:r>
              <a:t>正文级别 3</a:t>
            </a:r>
          </a:p>
          <a:p>
            <a:pPr lvl="3"/>
            <a:r>
              <a:t>正文级别 4</a:t>
            </a:r>
          </a:p>
          <a:p>
            <a:pPr lvl="4"/>
            <a:r>
              <a:t>正文级别 5</a:t>
            </a:r>
          </a:p>
        </p:txBody>
      </p:sp>
      <p:sp>
        <p:nvSpPr>
          <p:cNvPr id="68" name="幻灯片编号"/>
          <p:cNvSpPr txBox="1">
            <a:spLocks noGrp="1"/>
          </p:cNvSpPr>
          <p:nvPr>
            <p:ph type="sldNum" sz="quarter" idx="2"/>
          </p:nvPr>
        </p:nvSpPr>
        <p:spPr>
          <a:prstGeom prst="rect">
            <a:avLst/>
          </a:prstGeom>
        </p:spPr>
        <p:txBody>
          <a:bodyPr/>
          <a:lstStyle/>
          <a:p>
            <a:fld id="{86CB4B4D-7CA3-9044-876B-883B54F8677D}" type="slidenum">
              <a:rPr/>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项目符号">
    <p:spTree>
      <p:nvGrpSpPr>
        <p:cNvPr id="1" name=""/>
        <p:cNvGrpSpPr/>
        <p:nvPr/>
      </p:nvGrpSpPr>
      <p:grpSpPr>
        <a:xfrm>
          <a:off x="0" y="0"/>
          <a:ext cx="0" cy="0"/>
          <a:chOff x="0" y="0"/>
          <a:chExt cx="0" cy="0"/>
        </a:xfrm>
      </p:grpSpPr>
      <p:sp>
        <p:nvSpPr>
          <p:cNvPr id="75" name="正文级别 1…"/>
          <p:cNvSpPr txBox="1">
            <a:spLocks noGrp="1"/>
          </p:cNvSpPr>
          <p:nvPr>
            <p:ph type="body" idx="1" hasCustomPrompt="1"/>
          </p:nvPr>
        </p:nvSpPr>
        <p:spPr>
          <a:xfrm>
            <a:off x="1689100" y="1778000"/>
            <a:ext cx="21005800" cy="10160000"/>
          </a:xfrm>
          <a:prstGeom prst="rect">
            <a:avLst/>
          </a:prstGeom>
        </p:spPr>
        <p:txBody>
          <a:bodyPr/>
          <a:lstStyle>
            <a:lvl1pPr>
              <a:defRPr sz="4800"/>
            </a:lvl1pPr>
            <a:lvl2pPr>
              <a:defRPr sz="4800"/>
            </a:lvl2pPr>
            <a:lvl3pPr>
              <a:defRPr sz="4800"/>
            </a:lvl3pPr>
            <a:lvl4pPr>
              <a:defRPr sz="4800"/>
            </a:lvl4pPr>
            <a:lvl5pPr>
              <a:defRPr sz="4800"/>
            </a:lvl5pPr>
          </a:lstStyle>
          <a:p>
            <a:r>
              <a:t>正文级别 1</a:t>
            </a:r>
          </a:p>
          <a:p>
            <a:pPr lvl="1"/>
            <a:r>
              <a:t>正文级别 2</a:t>
            </a:r>
          </a:p>
          <a:p>
            <a:pPr lvl="2"/>
            <a:r>
              <a:t>正文级别 3</a:t>
            </a:r>
          </a:p>
          <a:p>
            <a:pPr lvl="3"/>
            <a:r>
              <a:t>正文级别 4</a:t>
            </a:r>
          </a:p>
          <a:p>
            <a:pPr lvl="4"/>
            <a:r>
              <a:t>正文级别 5</a:t>
            </a:r>
          </a:p>
        </p:txBody>
      </p:sp>
      <p:sp>
        <p:nvSpPr>
          <p:cNvPr id="76" name="幻灯片编号"/>
          <p:cNvSpPr txBox="1">
            <a:spLocks noGrp="1"/>
          </p:cNvSpPr>
          <p:nvPr>
            <p:ph type="sldNum" sz="quarter" idx="2"/>
          </p:nvPr>
        </p:nvSpPr>
        <p:spPr>
          <a:prstGeom prst="rect">
            <a:avLst/>
          </a:prstGeom>
        </p:spPr>
        <p:txBody>
          <a:bodyPr/>
          <a:lstStyle/>
          <a:p>
            <a:fld id="{86CB4B4D-7CA3-9044-876B-883B54F8677D}" type="slidenum">
              <a:rPr/>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照片 - 3 联">
    <p:spTree>
      <p:nvGrpSpPr>
        <p:cNvPr id="1" name=""/>
        <p:cNvGrpSpPr/>
        <p:nvPr/>
      </p:nvGrpSpPr>
      <p:grpSpPr>
        <a:xfrm>
          <a:off x="0" y="0"/>
          <a:ext cx="0" cy="0"/>
          <a:chOff x="0" y="0"/>
          <a:chExt cx="0" cy="0"/>
        </a:xfrm>
      </p:grpSpPr>
      <p:sp>
        <p:nvSpPr>
          <p:cNvPr id="83" name="通往大海的两座山丘之间的沙路"/>
          <p:cNvSpPr>
            <a:spLocks noGrp="1"/>
          </p:cNvSpPr>
          <p:nvPr>
            <p:ph type="pic" sz="quarter" idx="21"/>
          </p:nvPr>
        </p:nvSpPr>
        <p:spPr>
          <a:xfrm>
            <a:off x="15300325" y="7048500"/>
            <a:ext cx="8324850" cy="5549900"/>
          </a:xfrm>
          <a:prstGeom prst="rect">
            <a:avLst/>
          </a:prstGeom>
        </p:spPr>
        <p:txBody>
          <a:bodyPr lIns="91439" tIns="45719" rIns="91439" bIns="45719" anchor="t">
            <a:noAutofit/>
          </a:bodyPr>
          <a:lstStyle/>
          <a:p/>
        </p:txBody>
      </p:sp>
      <p:sp>
        <p:nvSpPr>
          <p:cNvPr id="84" name="在海滩上低飞的苍鹭，前景是低矮的栅栏"/>
          <p:cNvSpPr>
            <a:spLocks noGrp="1"/>
          </p:cNvSpPr>
          <p:nvPr>
            <p:ph type="pic" sz="quarter" idx="22"/>
          </p:nvPr>
        </p:nvSpPr>
        <p:spPr>
          <a:xfrm>
            <a:off x="15760700" y="863600"/>
            <a:ext cx="7404100" cy="7404100"/>
          </a:xfrm>
          <a:prstGeom prst="rect">
            <a:avLst/>
          </a:prstGeom>
        </p:spPr>
        <p:txBody>
          <a:bodyPr lIns="91439" tIns="45719" rIns="91439" bIns="45719" anchor="t">
            <a:noAutofit/>
          </a:bodyPr>
          <a:lstStyle/>
          <a:p/>
        </p:txBody>
      </p:sp>
      <p:sp>
        <p:nvSpPr>
          <p:cNvPr id="85" name="从草地沙丘上欣赏海滩和大海的视图"/>
          <p:cNvSpPr>
            <a:spLocks noGrp="1"/>
          </p:cNvSpPr>
          <p:nvPr>
            <p:ph type="pic" idx="23"/>
          </p:nvPr>
        </p:nvSpPr>
        <p:spPr>
          <a:xfrm>
            <a:off x="-990600" y="1130300"/>
            <a:ext cx="17202150" cy="11468100"/>
          </a:xfrm>
          <a:prstGeom prst="rect">
            <a:avLst/>
          </a:prstGeom>
        </p:spPr>
        <p:txBody>
          <a:bodyPr lIns="91439" tIns="45719" rIns="91439" bIns="45719" anchor="t">
            <a:noAutofit/>
          </a:bodyPr>
          <a:lstStyle/>
          <a:p/>
        </p:txBody>
      </p:sp>
      <p:sp>
        <p:nvSpPr>
          <p:cNvPr id="86" name="幻灯片编号"/>
          <p:cNvSpPr txBox="1">
            <a:spLocks noGrp="1"/>
          </p:cNvSpPr>
          <p:nvPr>
            <p:ph type="sldNum" sz="quarter" idx="2"/>
          </p:nvPr>
        </p:nvSpPr>
        <p:spPr>
          <a:prstGeom prst="rect">
            <a:avLst/>
          </a:prstGeom>
        </p:spPr>
        <p:txBody>
          <a:bodyPr/>
          <a:lstStyle/>
          <a:p>
            <a:fld id="{86CB4B4D-7CA3-9044-876B-883B54F8677D}" type="slidenum">
              <a:rPr/>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文本"/>
          <p:cNvSpPr txBox="1">
            <a:spLocks noGrp="1"/>
          </p:cNvSpPr>
          <p:nvPr>
            <p:ph type="title"/>
          </p:nvPr>
        </p:nvSpPr>
        <p:spPr>
          <a:xfrm>
            <a:off x="1689100" y="355600"/>
            <a:ext cx="21005800" cy="2286000"/>
          </a:xfrm>
          <a:prstGeom prst="rect">
            <a:avLst/>
          </a:prstGeom>
          <a:ln w="12700">
            <a:miter lim="400000"/>
          </a:ln>
        </p:spPr>
        <p:txBody>
          <a:bodyPr lIns="50800" tIns="50800" rIns="50800" bIns="50800" anchor="ctr">
            <a:normAutofit/>
          </a:bodyPr>
          <a:lstStyle/>
          <a:p>
            <a:r>
              <a:t>标题文本</a:t>
            </a:r>
          </a:p>
        </p:txBody>
      </p:sp>
      <p:sp>
        <p:nvSpPr>
          <p:cNvPr id="3" name="正文级别 1…"/>
          <p:cNvSpPr txBox="1">
            <a:spLocks noGrp="1"/>
          </p:cNvSpPr>
          <p:nvPr>
            <p:ph type="body" idx="1"/>
          </p:nvPr>
        </p:nvSpPr>
        <p:spPr>
          <a:xfrm>
            <a:off x="1689100" y="3149600"/>
            <a:ext cx="21005800" cy="9296400"/>
          </a:xfrm>
          <a:prstGeom prst="rect">
            <a:avLst/>
          </a:prstGeom>
          <a:ln w="12700">
            <a:miter lim="400000"/>
          </a:ln>
        </p:spPr>
        <p:txBody>
          <a:bodyPr lIns="50800" tIns="50800" rIns="50800" bIns="50800" anchor="ctr">
            <a:normAutofit/>
          </a:bodyPr>
          <a:lstStyle/>
          <a:p>
            <a:r>
              <a:t>正文级别 1</a:t>
            </a:r>
          </a:p>
          <a:p>
            <a:pPr lvl="1"/>
            <a:r>
              <a:t>正文级别 2</a:t>
            </a:r>
          </a:p>
          <a:p>
            <a:pPr lvl="2"/>
            <a:r>
              <a:t>正文级别 3</a:t>
            </a:r>
          </a:p>
          <a:p>
            <a:pPr lvl="3"/>
            <a:r>
              <a:t>正文级别 4</a:t>
            </a:r>
          </a:p>
          <a:p>
            <a:pPr lvl="4"/>
            <a:r>
              <a:t>正文级别 5</a:t>
            </a:r>
          </a:p>
        </p:txBody>
      </p:sp>
      <p:sp>
        <p:nvSpPr>
          <p:cNvPr id="4" name="幻灯片编号"/>
          <p:cNvSpPr txBox="1">
            <a:spLocks noGrp="1"/>
          </p:cNvSpPr>
          <p:nvPr>
            <p:ph type="sldNum" sz="quarter" idx="2"/>
          </p:nvPr>
        </p:nvSpPr>
        <p:spPr>
          <a:xfrm>
            <a:off x="11959031" y="13081000"/>
            <a:ext cx="453238" cy="461059"/>
          </a:xfrm>
          <a:prstGeom prst="rect">
            <a:avLst/>
          </a:prstGeom>
          <a:ln w="12700">
            <a:miter lim="400000"/>
          </a:ln>
        </p:spPr>
        <p:txBody>
          <a:bodyPr wrap="none" lIns="50800" tIns="50800" rIns="50800" bIns="50800">
            <a:spAutoFit/>
          </a:bodyPr>
          <a:lstStyle>
            <a:lvl1pPr>
              <a:defRPr sz="2400" b="0">
                <a:latin typeface="Helvetica Neue Light"/>
                <a:ea typeface="Helvetica Neue Light"/>
                <a:cs typeface="Helvetica Neue Light"/>
                <a:sym typeface="Helvetica Neue Light"/>
              </a:defRPr>
            </a:lvl1pPr>
          </a:lstStyle>
          <a:p>
            <a:fld id="{86CB4B4D-7CA3-9044-876B-883B54F8677D}" type="slidenum">
              <a:rPr/>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5500" rtl="0" latinLnBrk="0">
        <a:lnSpc>
          <a:spcPct val="100000"/>
        </a:lnSpc>
        <a:spcBef>
          <a:spcPts val="0"/>
        </a:spcBef>
        <a:spcAft>
          <a:spcPts val="0"/>
        </a:spcAft>
        <a:buClrTx/>
        <a:buSzTx/>
        <a:buFontTx/>
        <a:buNone/>
        <a:defRPr sz="11200" b="0" i="0" u="none" strike="noStrike" cap="none" spc="0" baseline="0">
          <a:solidFill>
            <a:srgbClr val="000000"/>
          </a:solidFill>
          <a:uFillTx/>
          <a:latin typeface="+mn-lt"/>
          <a:ea typeface="+mn-ea"/>
          <a:cs typeface="+mn-cs"/>
          <a:sym typeface="Helvetica Neue Medium"/>
        </a:defRPr>
      </a:lvl1pPr>
      <a:lvl2pPr marL="0" marR="0" indent="457200" algn="ctr" defTabSz="825500" rtl="0" latinLnBrk="0">
        <a:lnSpc>
          <a:spcPct val="100000"/>
        </a:lnSpc>
        <a:spcBef>
          <a:spcPts val="0"/>
        </a:spcBef>
        <a:spcAft>
          <a:spcPts val="0"/>
        </a:spcAft>
        <a:buClrTx/>
        <a:buSzTx/>
        <a:buFontTx/>
        <a:buNone/>
        <a:defRPr sz="11200" b="0" i="0" u="none" strike="noStrike" cap="none" spc="0" baseline="0">
          <a:solidFill>
            <a:srgbClr val="000000"/>
          </a:solidFill>
          <a:uFillTx/>
          <a:latin typeface="+mn-lt"/>
          <a:ea typeface="+mn-ea"/>
          <a:cs typeface="+mn-cs"/>
          <a:sym typeface="Helvetica Neue Medium"/>
        </a:defRPr>
      </a:lvl2pPr>
      <a:lvl3pPr marL="0" marR="0" indent="914400" algn="ctr" defTabSz="825500" rtl="0" latinLnBrk="0">
        <a:lnSpc>
          <a:spcPct val="100000"/>
        </a:lnSpc>
        <a:spcBef>
          <a:spcPts val="0"/>
        </a:spcBef>
        <a:spcAft>
          <a:spcPts val="0"/>
        </a:spcAft>
        <a:buClrTx/>
        <a:buSzTx/>
        <a:buFontTx/>
        <a:buNone/>
        <a:defRPr sz="11200" b="0" i="0" u="none" strike="noStrike" cap="none" spc="0" baseline="0">
          <a:solidFill>
            <a:srgbClr val="000000"/>
          </a:solidFill>
          <a:uFillTx/>
          <a:latin typeface="+mn-lt"/>
          <a:ea typeface="+mn-ea"/>
          <a:cs typeface="+mn-cs"/>
          <a:sym typeface="Helvetica Neue Medium"/>
        </a:defRPr>
      </a:lvl3pPr>
      <a:lvl4pPr marL="0" marR="0" indent="1371600" algn="ctr" defTabSz="825500" rtl="0" latinLnBrk="0">
        <a:lnSpc>
          <a:spcPct val="100000"/>
        </a:lnSpc>
        <a:spcBef>
          <a:spcPts val="0"/>
        </a:spcBef>
        <a:spcAft>
          <a:spcPts val="0"/>
        </a:spcAft>
        <a:buClrTx/>
        <a:buSzTx/>
        <a:buFontTx/>
        <a:buNone/>
        <a:defRPr sz="11200" b="0" i="0" u="none" strike="noStrike" cap="none" spc="0" baseline="0">
          <a:solidFill>
            <a:srgbClr val="000000"/>
          </a:solidFill>
          <a:uFillTx/>
          <a:latin typeface="+mn-lt"/>
          <a:ea typeface="+mn-ea"/>
          <a:cs typeface="+mn-cs"/>
          <a:sym typeface="Helvetica Neue Medium"/>
        </a:defRPr>
      </a:lvl4pPr>
      <a:lvl5pPr marL="0" marR="0" indent="1828800" algn="ctr" defTabSz="825500" rtl="0" latinLnBrk="0">
        <a:lnSpc>
          <a:spcPct val="100000"/>
        </a:lnSpc>
        <a:spcBef>
          <a:spcPts val="0"/>
        </a:spcBef>
        <a:spcAft>
          <a:spcPts val="0"/>
        </a:spcAft>
        <a:buClrTx/>
        <a:buSzTx/>
        <a:buFontTx/>
        <a:buNone/>
        <a:defRPr sz="11200" b="0" i="0" u="none" strike="noStrike" cap="none" spc="0" baseline="0">
          <a:solidFill>
            <a:srgbClr val="000000"/>
          </a:solidFill>
          <a:uFillTx/>
          <a:latin typeface="+mn-lt"/>
          <a:ea typeface="+mn-ea"/>
          <a:cs typeface="+mn-cs"/>
          <a:sym typeface="Helvetica Neue Medium"/>
        </a:defRPr>
      </a:lvl5pPr>
      <a:lvl6pPr marL="0" marR="0" indent="2286000" algn="ctr" defTabSz="825500" rtl="0" latinLnBrk="0">
        <a:lnSpc>
          <a:spcPct val="100000"/>
        </a:lnSpc>
        <a:spcBef>
          <a:spcPts val="0"/>
        </a:spcBef>
        <a:spcAft>
          <a:spcPts val="0"/>
        </a:spcAft>
        <a:buClrTx/>
        <a:buSzTx/>
        <a:buFontTx/>
        <a:buNone/>
        <a:defRPr sz="11200" b="0" i="0" u="none" strike="noStrike" cap="none" spc="0" baseline="0">
          <a:solidFill>
            <a:srgbClr val="000000"/>
          </a:solidFill>
          <a:uFillTx/>
          <a:latin typeface="+mn-lt"/>
          <a:ea typeface="+mn-ea"/>
          <a:cs typeface="+mn-cs"/>
          <a:sym typeface="Helvetica Neue Medium"/>
        </a:defRPr>
      </a:lvl6pPr>
      <a:lvl7pPr marL="0" marR="0" indent="2743200" algn="ctr" defTabSz="825500" rtl="0" latinLnBrk="0">
        <a:lnSpc>
          <a:spcPct val="100000"/>
        </a:lnSpc>
        <a:spcBef>
          <a:spcPts val="0"/>
        </a:spcBef>
        <a:spcAft>
          <a:spcPts val="0"/>
        </a:spcAft>
        <a:buClrTx/>
        <a:buSzTx/>
        <a:buFontTx/>
        <a:buNone/>
        <a:defRPr sz="11200" b="0" i="0" u="none" strike="noStrike" cap="none" spc="0" baseline="0">
          <a:solidFill>
            <a:srgbClr val="000000"/>
          </a:solidFill>
          <a:uFillTx/>
          <a:latin typeface="+mn-lt"/>
          <a:ea typeface="+mn-ea"/>
          <a:cs typeface="+mn-cs"/>
          <a:sym typeface="Helvetica Neue Medium"/>
        </a:defRPr>
      </a:lvl7pPr>
      <a:lvl8pPr marL="0" marR="0" indent="3200400" algn="ctr" defTabSz="825500" rtl="0" latinLnBrk="0">
        <a:lnSpc>
          <a:spcPct val="100000"/>
        </a:lnSpc>
        <a:spcBef>
          <a:spcPts val="0"/>
        </a:spcBef>
        <a:spcAft>
          <a:spcPts val="0"/>
        </a:spcAft>
        <a:buClrTx/>
        <a:buSzTx/>
        <a:buFontTx/>
        <a:buNone/>
        <a:defRPr sz="11200" b="0" i="0" u="none" strike="noStrike" cap="none" spc="0" baseline="0">
          <a:solidFill>
            <a:srgbClr val="000000"/>
          </a:solidFill>
          <a:uFillTx/>
          <a:latin typeface="+mn-lt"/>
          <a:ea typeface="+mn-ea"/>
          <a:cs typeface="+mn-cs"/>
          <a:sym typeface="Helvetica Neue Medium"/>
        </a:defRPr>
      </a:lvl8pPr>
      <a:lvl9pPr marL="0" marR="0" indent="3657600" algn="ctr" defTabSz="825500" rtl="0" latinLnBrk="0">
        <a:lnSpc>
          <a:spcPct val="100000"/>
        </a:lnSpc>
        <a:spcBef>
          <a:spcPts val="0"/>
        </a:spcBef>
        <a:spcAft>
          <a:spcPts val="0"/>
        </a:spcAft>
        <a:buClrTx/>
        <a:buSzTx/>
        <a:buFontTx/>
        <a:buNone/>
        <a:defRPr sz="11200" b="0" i="0" u="none" strike="noStrike" cap="none" spc="0" baseline="0">
          <a:solidFill>
            <a:srgbClr val="000000"/>
          </a:solidFill>
          <a:uFillTx/>
          <a:latin typeface="+mn-lt"/>
          <a:ea typeface="+mn-ea"/>
          <a:cs typeface="+mn-cs"/>
          <a:sym typeface="Helvetica Neue Medium"/>
        </a:defRPr>
      </a:lvl9pPr>
    </p:titleStyle>
    <p:bodyStyle>
      <a:lvl1pPr marL="635000" marR="0" indent="-635000" algn="l" defTabSz="825500" latinLnBrk="0">
        <a:lnSpc>
          <a:spcPct val="100000"/>
        </a:lnSpc>
        <a:spcBef>
          <a:spcPts val="5900"/>
        </a:spcBef>
        <a:spcAft>
          <a:spcPts val="0"/>
        </a:spcAft>
        <a:buClrTx/>
        <a:buSzPct val="125000"/>
        <a:buFontTx/>
        <a:buChar char="•"/>
        <a:defRPr sz="5200" b="0" i="0" u="none" strike="noStrike" cap="none" spc="0" baseline="0">
          <a:solidFill>
            <a:srgbClr val="000000"/>
          </a:solidFill>
          <a:uFillTx/>
          <a:latin typeface="Helvetica Neue"/>
          <a:ea typeface="Helvetica Neue"/>
          <a:cs typeface="Helvetica Neue"/>
          <a:sym typeface="Helvetica Neue"/>
        </a:defRPr>
      </a:lvl1pPr>
      <a:lvl2pPr marL="1270000" marR="0" indent="-635000" algn="l" defTabSz="825500" latinLnBrk="0">
        <a:lnSpc>
          <a:spcPct val="100000"/>
        </a:lnSpc>
        <a:spcBef>
          <a:spcPts val="5900"/>
        </a:spcBef>
        <a:spcAft>
          <a:spcPts val="0"/>
        </a:spcAft>
        <a:buClrTx/>
        <a:buSzPct val="125000"/>
        <a:buFontTx/>
        <a:buChar char="•"/>
        <a:defRPr sz="5200" b="0" i="0" u="none" strike="noStrike" cap="none" spc="0" baseline="0">
          <a:solidFill>
            <a:srgbClr val="000000"/>
          </a:solidFill>
          <a:uFillTx/>
          <a:latin typeface="Helvetica Neue"/>
          <a:ea typeface="Helvetica Neue"/>
          <a:cs typeface="Helvetica Neue"/>
          <a:sym typeface="Helvetica Neue"/>
        </a:defRPr>
      </a:lvl2pPr>
      <a:lvl3pPr marL="1905000" marR="0" indent="-635000" algn="l" defTabSz="825500" latinLnBrk="0">
        <a:lnSpc>
          <a:spcPct val="100000"/>
        </a:lnSpc>
        <a:spcBef>
          <a:spcPts val="5900"/>
        </a:spcBef>
        <a:spcAft>
          <a:spcPts val="0"/>
        </a:spcAft>
        <a:buClrTx/>
        <a:buSzPct val="125000"/>
        <a:buFontTx/>
        <a:buChar char="•"/>
        <a:defRPr sz="5200" b="0" i="0" u="none" strike="noStrike" cap="none" spc="0" baseline="0">
          <a:solidFill>
            <a:srgbClr val="000000"/>
          </a:solidFill>
          <a:uFillTx/>
          <a:latin typeface="Helvetica Neue"/>
          <a:ea typeface="Helvetica Neue"/>
          <a:cs typeface="Helvetica Neue"/>
          <a:sym typeface="Helvetica Neue"/>
        </a:defRPr>
      </a:lvl3pPr>
      <a:lvl4pPr marL="2540000" marR="0" indent="-635000" algn="l" defTabSz="825500" latinLnBrk="0">
        <a:lnSpc>
          <a:spcPct val="100000"/>
        </a:lnSpc>
        <a:spcBef>
          <a:spcPts val="5900"/>
        </a:spcBef>
        <a:spcAft>
          <a:spcPts val="0"/>
        </a:spcAft>
        <a:buClrTx/>
        <a:buSzPct val="125000"/>
        <a:buFontTx/>
        <a:buChar char="•"/>
        <a:defRPr sz="5200" b="0" i="0" u="none" strike="noStrike" cap="none" spc="0" baseline="0">
          <a:solidFill>
            <a:srgbClr val="000000"/>
          </a:solidFill>
          <a:uFillTx/>
          <a:latin typeface="Helvetica Neue"/>
          <a:ea typeface="Helvetica Neue"/>
          <a:cs typeface="Helvetica Neue"/>
          <a:sym typeface="Helvetica Neue"/>
        </a:defRPr>
      </a:lvl4pPr>
      <a:lvl5pPr marL="3175000" marR="0" indent="-635000" algn="l" defTabSz="825500" latinLnBrk="0">
        <a:lnSpc>
          <a:spcPct val="100000"/>
        </a:lnSpc>
        <a:spcBef>
          <a:spcPts val="5900"/>
        </a:spcBef>
        <a:spcAft>
          <a:spcPts val="0"/>
        </a:spcAft>
        <a:buClrTx/>
        <a:buSzPct val="125000"/>
        <a:buFontTx/>
        <a:buChar char="•"/>
        <a:defRPr sz="5200" b="0" i="0" u="none" strike="noStrike" cap="none" spc="0" baseline="0">
          <a:solidFill>
            <a:srgbClr val="000000"/>
          </a:solidFill>
          <a:uFillTx/>
          <a:latin typeface="Helvetica Neue"/>
          <a:ea typeface="Helvetica Neue"/>
          <a:cs typeface="Helvetica Neue"/>
          <a:sym typeface="Helvetica Neue"/>
        </a:defRPr>
      </a:lvl5pPr>
      <a:lvl6pPr marL="3810000" marR="0" indent="-635000" algn="l" defTabSz="825500" latinLnBrk="0">
        <a:lnSpc>
          <a:spcPct val="100000"/>
        </a:lnSpc>
        <a:spcBef>
          <a:spcPts val="5900"/>
        </a:spcBef>
        <a:spcAft>
          <a:spcPts val="0"/>
        </a:spcAft>
        <a:buClrTx/>
        <a:buSzPct val="125000"/>
        <a:buFontTx/>
        <a:buChar char="•"/>
        <a:defRPr sz="5200" b="0" i="0" u="none" strike="noStrike" cap="none" spc="0" baseline="0">
          <a:solidFill>
            <a:srgbClr val="000000"/>
          </a:solidFill>
          <a:uFillTx/>
          <a:latin typeface="Helvetica Neue"/>
          <a:ea typeface="Helvetica Neue"/>
          <a:cs typeface="Helvetica Neue"/>
          <a:sym typeface="Helvetica Neue"/>
        </a:defRPr>
      </a:lvl6pPr>
      <a:lvl7pPr marL="4445000" marR="0" indent="-635000" algn="l" defTabSz="825500" latinLnBrk="0">
        <a:lnSpc>
          <a:spcPct val="100000"/>
        </a:lnSpc>
        <a:spcBef>
          <a:spcPts val="5900"/>
        </a:spcBef>
        <a:spcAft>
          <a:spcPts val="0"/>
        </a:spcAft>
        <a:buClrTx/>
        <a:buSzPct val="125000"/>
        <a:buFontTx/>
        <a:buChar char="•"/>
        <a:defRPr sz="5200" b="0" i="0" u="none" strike="noStrike" cap="none" spc="0" baseline="0">
          <a:solidFill>
            <a:srgbClr val="000000"/>
          </a:solidFill>
          <a:uFillTx/>
          <a:latin typeface="Helvetica Neue"/>
          <a:ea typeface="Helvetica Neue"/>
          <a:cs typeface="Helvetica Neue"/>
          <a:sym typeface="Helvetica Neue"/>
        </a:defRPr>
      </a:lvl7pPr>
      <a:lvl8pPr marL="5080000" marR="0" indent="-635000" algn="l" defTabSz="825500" latinLnBrk="0">
        <a:lnSpc>
          <a:spcPct val="100000"/>
        </a:lnSpc>
        <a:spcBef>
          <a:spcPts val="5900"/>
        </a:spcBef>
        <a:spcAft>
          <a:spcPts val="0"/>
        </a:spcAft>
        <a:buClrTx/>
        <a:buSzPct val="125000"/>
        <a:buFontTx/>
        <a:buChar char="•"/>
        <a:defRPr sz="5200" b="0" i="0" u="none" strike="noStrike" cap="none" spc="0" baseline="0">
          <a:solidFill>
            <a:srgbClr val="000000"/>
          </a:solidFill>
          <a:uFillTx/>
          <a:latin typeface="Helvetica Neue"/>
          <a:ea typeface="Helvetica Neue"/>
          <a:cs typeface="Helvetica Neue"/>
          <a:sym typeface="Helvetica Neue"/>
        </a:defRPr>
      </a:lvl8pPr>
      <a:lvl9pPr marL="5715000" marR="0" indent="-635000" algn="l" defTabSz="825500" latinLnBrk="0">
        <a:lnSpc>
          <a:spcPct val="100000"/>
        </a:lnSpc>
        <a:spcBef>
          <a:spcPts val="5900"/>
        </a:spcBef>
        <a:spcAft>
          <a:spcPts val="0"/>
        </a:spcAft>
        <a:buClrTx/>
        <a:buSzPct val="125000"/>
        <a:buFontTx/>
        <a:buChar char="•"/>
        <a:defRPr sz="5200" b="0" i="0" u="none" strike="noStrike" cap="none" spc="0" baseline="0">
          <a:solidFill>
            <a:srgbClr val="000000"/>
          </a:solidFill>
          <a:uFillTx/>
          <a:latin typeface="Helvetica Neue"/>
          <a:ea typeface="Helvetica Neue"/>
          <a:cs typeface="Helvetica Neue"/>
          <a:sym typeface="Helvetica Neue"/>
        </a:defRPr>
      </a:lvl9pPr>
    </p:bodyStyle>
    <p:otherStyle>
      <a:lvl1pPr marL="0" marR="0" indent="0" algn="ctr" defTabSz="825500" rtl="0" latinLnBrk="0">
        <a:lnSpc>
          <a:spcPct val="100000"/>
        </a:lnSpc>
        <a:spcBef>
          <a:spcPts val="0"/>
        </a:spcBef>
        <a:spcAft>
          <a:spcPts val="0"/>
        </a:spcAft>
        <a:buClrTx/>
        <a:buSzTx/>
        <a:buFontTx/>
        <a:buNone/>
        <a:defRPr sz="2400" b="0" i="0" u="none" strike="noStrike" cap="none" spc="0" baseline="0">
          <a:solidFill>
            <a:schemeClr val="tx1"/>
          </a:solidFill>
          <a:uFillTx/>
          <a:latin typeface="+mn-lt"/>
          <a:ea typeface="+mn-ea"/>
          <a:cs typeface="+mn-cs"/>
          <a:sym typeface="Helvetica Neue Light"/>
        </a:defRPr>
      </a:lvl1pPr>
      <a:lvl2pPr marL="0" marR="0" indent="457200" algn="ctr" defTabSz="825500" rtl="0" latinLnBrk="0">
        <a:lnSpc>
          <a:spcPct val="100000"/>
        </a:lnSpc>
        <a:spcBef>
          <a:spcPts val="0"/>
        </a:spcBef>
        <a:spcAft>
          <a:spcPts val="0"/>
        </a:spcAft>
        <a:buClrTx/>
        <a:buSzTx/>
        <a:buFontTx/>
        <a:buNone/>
        <a:defRPr sz="2400" b="0" i="0" u="none" strike="noStrike" cap="none" spc="0" baseline="0">
          <a:solidFill>
            <a:schemeClr val="tx1"/>
          </a:solidFill>
          <a:uFillTx/>
          <a:latin typeface="+mn-lt"/>
          <a:ea typeface="+mn-ea"/>
          <a:cs typeface="+mn-cs"/>
          <a:sym typeface="Helvetica Neue Light"/>
        </a:defRPr>
      </a:lvl2pPr>
      <a:lvl3pPr marL="0" marR="0" indent="914400" algn="ctr" defTabSz="825500" rtl="0" latinLnBrk="0">
        <a:lnSpc>
          <a:spcPct val="100000"/>
        </a:lnSpc>
        <a:spcBef>
          <a:spcPts val="0"/>
        </a:spcBef>
        <a:spcAft>
          <a:spcPts val="0"/>
        </a:spcAft>
        <a:buClrTx/>
        <a:buSzTx/>
        <a:buFontTx/>
        <a:buNone/>
        <a:defRPr sz="2400" b="0" i="0" u="none" strike="noStrike" cap="none" spc="0" baseline="0">
          <a:solidFill>
            <a:schemeClr val="tx1"/>
          </a:solidFill>
          <a:uFillTx/>
          <a:latin typeface="+mn-lt"/>
          <a:ea typeface="+mn-ea"/>
          <a:cs typeface="+mn-cs"/>
          <a:sym typeface="Helvetica Neue Light"/>
        </a:defRPr>
      </a:lvl3pPr>
      <a:lvl4pPr marL="0" marR="0" indent="1371600" algn="ctr" defTabSz="825500" rtl="0" latinLnBrk="0">
        <a:lnSpc>
          <a:spcPct val="100000"/>
        </a:lnSpc>
        <a:spcBef>
          <a:spcPts val="0"/>
        </a:spcBef>
        <a:spcAft>
          <a:spcPts val="0"/>
        </a:spcAft>
        <a:buClrTx/>
        <a:buSzTx/>
        <a:buFontTx/>
        <a:buNone/>
        <a:defRPr sz="2400" b="0" i="0" u="none" strike="noStrike" cap="none" spc="0" baseline="0">
          <a:solidFill>
            <a:schemeClr val="tx1"/>
          </a:solidFill>
          <a:uFillTx/>
          <a:latin typeface="+mn-lt"/>
          <a:ea typeface="+mn-ea"/>
          <a:cs typeface="+mn-cs"/>
          <a:sym typeface="Helvetica Neue Light"/>
        </a:defRPr>
      </a:lvl4pPr>
      <a:lvl5pPr marL="0" marR="0" indent="1828800" algn="ctr" defTabSz="825500" rtl="0" latinLnBrk="0">
        <a:lnSpc>
          <a:spcPct val="100000"/>
        </a:lnSpc>
        <a:spcBef>
          <a:spcPts val="0"/>
        </a:spcBef>
        <a:spcAft>
          <a:spcPts val="0"/>
        </a:spcAft>
        <a:buClrTx/>
        <a:buSzTx/>
        <a:buFontTx/>
        <a:buNone/>
        <a:defRPr sz="2400" b="0" i="0" u="none" strike="noStrike" cap="none" spc="0" baseline="0">
          <a:solidFill>
            <a:schemeClr val="tx1"/>
          </a:solidFill>
          <a:uFillTx/>
          <a:latin typeface="+mn-lt"/>
          <a:ea typeface="+mn-ea"/>
          <a:cs typeface="+mn-cs"/>
          <a:sym typeface="Helvetica Neue Light"/>
        </a:defRPr>
      </a:lvl5pPr>
      <a:lvl6pPr marL="0" marR="0" indent="2286000" algn="ctr" defTabSz="825500" rtl="0" latinLnBrk="0">
        <a:lnSpc>
          <a:spcPct val="100000"/>
        </a:lnSpc>
        <a:spcBef>
          <a:spcPts val="0"/>
        </a:spcBef>
        <a:spcAft>
          <a:spcPts val="0"/>
        </a:spcAft>
        <a:buClrTx/>
        <a:buSzTx/>
        <a:buFontTx/>
        <a:buNone/>
        <a:defRPr sz="2400" b="0" i="0" u="none" strike="noStrike" cap="none" spc="0" baseline="0">
          <a:solidFill>
            <a:schemeClr val="tx1"/>
          </a:solidFill>
          <a:uFillTx/>
          <a:latin typeface="+mn-lt"/>
          <a:ea typeface="+mn-ea"/>
          <a:cs typeface="+mn-cs"/>
          <a:sym typeface="Helvetica Neue Light"/>
        </a:defRPr>
      </a:lvl6pPr>
      <a:lvl7pPr marL="0" marR="0" indent="2743200" algn="ctr" defTabSz="825500" rtl="0" latinLnBrk="0">
        <a:lnSpc>
          <a:spcPct val="100000"/>
        </a:lnSpc>
        <a:spcBef>
          <a:spcPts val="0"/>
        </a:spcBef>
        <a:spcAft>
          <a:spcPts val="0"/>
        </a:spcAft>
        <a:buClrTx/>
        <a:buSzTx/>
        <a:buFontTx/>
        <a:buNone/>
        <a:defRPr sz="2400" b="0" i="0" u="none" strike="noStrike" cap="none" spc="0" baseline="0">
          <a:solidFill>
            <a:schemeClr val="tx1"/>
          </a:solidFill>
          <a:uFillTx/>
          <a:latin typeface="+mn-lt"/>
          <a:ea typeface="+mn-ea"/>
          <a:cs typeface="+mn-cs"/>
          <a:sym typeface="Helvetica Neue Light"/>
        </a:defRPr>
      </a:lvl7pPr>
      <a:lvl8pPr marL="0" marR="0" indent="3200400" algn="ctr" defTabSz="825500" rtl="0" latinLnBrk="0">
        <a:lnSpc>
          <a:spcPct val="100000"/>
        </a:lnSpc>
        <a:spcBef>
          <a:spcPts val="0"/>
        </a:spcBef>
        <a:spcAft>
          <a:spcPts val="0"/>
        </a:spcAft>
        <a:buClrTx/>
        <a:buSzTx/>
        <a:buFontTx/>
        <a:buNone/>
        <a:defRPr sz="2400" b="0" i="0" u="none" strike="noStrike" cap="none" spc="0" baseline="0">
          <a:solidFill>
            <a:schemeClr val="tx1"/>
          </a:solidFill>
          <a:uFillTx/>
          <a:latin typeface="+mn-lt"/>
          <a:ea typeface="+mn-ea"/>
          <a:cs typeface="+mn-cs"/>
          <a:sym typeface="Helvetica Neue Light"/>
        </a:defRPr>
      </a:lvl8pPr>
      <a:lvl9pPr marL="0" marR="0" indent="3657600" algn="ctr" defTabSz="825500" rtl="0" latinLnBrk="0">
        <a:lnSpc>
          <a:spcPct val="100000"/>
        </a:lnSpc>
        <a:spcBef>
          <a:spcPts val="0"/>
        </a:spcBef>
        <a:spcAft>
          <a:spcPts val="0"/>
        </a:spcAft>
        <a:buClrTx/>
        <a:buSzTx/>
        <a:buFontTx/>
        <a:buNone/>
        <a:defRPr sz="2400" b="0" i="0" u="none" strike="noStrike" cap="none" spc="0" baseline="0">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1.jpeg"/><Relationship Id="rId1" Type="http://schemas.openxmlformats.org/officeDocument/2006/relationships/image" Target="../media/image2.jpe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2.jpeg"/><Relationship Id="rId1" Type="http://schemas.openxmlformats.org/officeDocument/2006/relationships/image" Target="../media/image2.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3.jpe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image" Target="../media/image2.jpe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image" Target="../media/image2.jpe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8.jpeg"/><Relationship Id="rId1" Type="http://schemas.openxmlformats.org/officeDocument/2006/relationships/image" Target="../media/image2.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8.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9.jpe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0.jpeg"/><Relationship Id="rId1" Type="http://schemas.openxmlformats.org/officeDocument/2006/relationships/image" Target="../media/image2.jpeg"/></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11.jpeg"/><Relationship Id="rId2" Type="http://schemas.openxmlformats.org/officeDocument/2006/relationships/image" Target="../media/image21.jpeg"/><Relationship Id="rId1" Type="http://schemas.openxmlformats.org/officeDocument/2006/relationships/image" Target="../media/image2.jpe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jpeg"/><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22.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4.jpe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5.jpeg"/><Relationship Id="rId1" Type="http://schemas.openxmlformats.org/officeDocument/2006/relationships/image" Target="../media/image2.jpe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6.jpeg"/><Relationship Id="rId1" Type="http://schemas.openxmlformats.org/officeDocument/2006/relationships/image" Target="../media/image2.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7.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8.jpe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模糊的照片&#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24384000" cy="13716000"/>
          </a:xfrm>
          <a:prstGeom prst="rect">
            <a:avLst/>
          </a:prstGeom>
        </p:spPr>
      </p:pic>
      <p:sp>
        <p:nvSpPr>
          <p:cNvPr id="123" name="PORTFOLIO"/>
          <p:cNvSpPr txBox="1"/>
          <p:nvPr/>
        </p:nvSpPr>
        <p:spPr>
          <a:xfrm>
            <a:off x="11555095" y="9410700"/>
            <a:ext cx="10824211" cy="2387601"/>
          </a:xfrm>
          <a:prstGeom prst="rect">
            <a:avLst/>
          </a:prstGeom>
          <a:ln w="12700">
            <a:miter lim="400000"/>
          </a:ln>
        </p:spPr>
        <p:txBody>
          <a:bodyPr wrap="none" lIns="50800" tIns="50800" rIns="50800" bIns="50800" anchor="ctr">
            <a:spAutoFit/>
          </a:bodyPr>
          <a:lstStyle>
            <a:lvl1pPr algn="r">
              <a:defRPr sz="15000" b="0">
                <a:solidFill>
                  <a:srgbClr val="2B3A48"/>
                </a:solidFill>
                <a:latin typeface="Aleo Light"/>
                <a:ea typeface="Aleo Light"/>
                <a:cs typeface="Aleo Light"/>
                <a:sym typeface="Aleo Light"/>
              </a:defRPr>
            </a:lvl1pPr>
          </a:lstStyle>
          <a:p>
            <a:r>
              <a:t>PORTFOLIO</a:t>
            </a:r>
          </a:p>
        </p:txBody>
      </p:sp>
      <p:sp>
        <p:nvSpPr>
          <p:cNvPr id="124" name="/ Plura in 2022 个人设计作品集 /"/>
          <p:cNvSpPr txBox="1"/>
          <p:nvPr/>
        </p:nvSpPr>
        <p:spPr>
          <a:xfrm>
            <a:off x="11317684" y="8965057"/>
            <a:ext cx="11050191" cy="484886"/>
          </a:xfrm>
          <a:prstGeom prst="rect">
            <a:avLst/>
          </a:prstGeom>
          <a:ln w="12700">
            <a:miter lim="400000"/>
          </a:ln>
        </p:spPr>
        <p:txBody>
          <a:bodyPr lIns="50800" tIns="50800" rIns="50800" bIns="50800" anchor="ctr">
            <a:spAutoFit/>
          </a:bodyPr>
          <a:lstStyle>
            <a:lvl1pPr algn="r">
              <a:defRPr sz="2000" b="0">
                <a:solidFill>
                  <a:srgbClr val="2B3A48"/>
                </a:solidFill>
                <a:latin typeface="PangMenZhengDao-XiXian"/>
                <a:ea typeface="PangMenZhengDao-XiXian"/>
                <a:cs typeface="PangMenZhengDao-XiXian"/>
                <a:sym typeface="PangMenZhengDao-XiXian"/>
              </a:defRPr>
            </a:lvl1pPr>
          </a:lstStyle>
          <a:p>
            <a:r>
              <a:t>/ Plura in 2022 个人设计作品集 /</a:t>
            </a: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E0E3E6"/>
        </a:solidFill>
        <a:effectLst/>
      </p:bgPr>
    </p:bg>
    <p:spTree>
      <p:nvGrpSpPr>
        <p:cNvPr id="1" name=""/>
        <p:cNvGrpSpPr/>
        <p:nvPr/>
      </p:nvGrpSpPr>
      <p:grpSpPr>
        <a:xfrm>
          <a:off x="0" y="0"/>
          <a:ext cx="0" cy="0"/>
          <a:chOff x="0" y="0"/>
          <a:chExt cx="0" cy="0"/>
        </a:xfrm>
      </p:grpSpPr>
      <p:grpSp>
        <p:nvGrpSpPr>
          <p:cNvPr id="278" name="成组"/>
          <p:cNvGrpSpPr/>
          <p:nvPr/>
        </p:nvGrpSpPr>
        <p:grpSpPr>
          <a:xfrm>
            <a:off x="-24309" y="-25400"/>
            <a:ext cx="24432618" cy="13766800"/>
            <a:chOff x="0" y="0"/>
            <a:chExt cx="24432617" cy="13766800"/>
          </a:xfrm>
        </p:grpSpPr>
        <p:pic>
          <p:nvPicPr>
            <p:cNvPr id="276" name="pexels-airam-datoon-11668236.jpg" descr="pexels-airam-datoon-11668236.jpg"/>
            <p:cNvPicPr>
              <a:picLocks noChangeAspect="1"/>
            </p:cNvPicPr>
            <p:nvPr/>
          </p:nvPicPr>
          <p:blipFill>
            <a:blip r:embed="rId1">
              <a:alphaModFix amt="30468"/>
            </a:blip>
            <a:srcRect l="26434" t="1004" r="22861" b="80019"/>
            <a:stretch>
              <a:fillRect/>
            </a:stretch>
          </p:blipFill>
          <p:spPr>
            <a:xfrm>
              <a:off x="0" y="25400"/>
              <a:ext cx="24432618" cy="13716000"/>
            </a:xfrm>
            <a:prstGeom prst="rect">
              <a:avLst/>
            </a:prstGeom>
            <a:ln w="12700" cap="flat">
              <a:noFill/>
              <a:miter lim="400000"/>
              <a:headEnd/>
              <a:tailEnd/>
            </a:ln>
            <a:effectLst/>
          </p:spPr>
        </p:pic>
        <p:sp>
          <p:nvSpPr>
            <p:cNvPr id="277" name="矩形"/>
            <p:cNvSpPr/>
            <p:nvPr/>
          </p:nvSpPr>
          <p:spPr>
            <a:xfrm>
              <a:off x="18385" y="0"/>
              <a:ext cx="24395847" cy="13766800"/>
            </a:xfrm>
            <a:prstGeom prst="rect">
              <a:avLst/>
            </a:prstGeom>
            <a:solidFill>
              <a:srgbClr val="E0E3E6">
                <a:alpha val="30000"/>
              </a:srgbClr>
            </a:solidFill>
            <a:ln w="12700" cap="flat">
              <a:noFill/>
              <a:miter lim="400000"/>
            </a:ln>
            <a:effectLst/>
          </p:spPr>
          <p:txBody>
            <a:bodyPr wrap="square" lIns="0" tIns="0" rIns="0" bIns="0" numCol="1" anchor="ctr">
              <a:noAutofit/>
            </a:bodyPr>
            <a:lstStyle/>
            <a:p>
              <a:pPr>
                <a:defRPr sz="3200" b="0">
                  <a:solidFill>
                    <a:srgbClr val="DFE3E5"/>
                  </a:solidFill>
                  <a:latin typeface="+mn-lt"/>
                  <a:ea typeface="+mn-ea"/>
                  <a:cs typeface="+mn-cs"/>
                  <a:sym typeface="Helvetica Neue Medium"/>
                </a:defRPr>
              </a:pPr>
            </a:p>
          </p:txBody>
        </p:sp>
      </p:grpSp>
      <p:pic>
        <p:nvPicPr>
          <p:cNvPr id="279" name="pexels-christian-buergi-7199338.jpg" descr="pexels-christian-buergi-7199338.jpg"/>
          <p:cNvPicPr>
            <a:picLocks noChangeAspect="1"/>
          </p:cNvPicPr>
          <p:nvPr/>
        </p:nvPicPr>
        <p:blipFill>
          <a:blip r:embed="rId2">
            <a:alphaModFix amt="85000"/>
          </a:blip>
          <a:srcRect l="37637" t="4876" r="2223" b="43255"/>
          <a:stretch>
            <a:fillRect/>
          </a:stretch>
        </p:blipFill>
        <p:spPr>
          <a:xfrm flipH="1">
            <a:off x="-25400" y="-76200"/>
            <a:ext cx="10719991" cy="13868400"/>
          </a:xfrm>
          <a:prstGeom prst="rect">
            <a:avLst/>
          </a:prstGeom>
          <a:ln w="12700">
            <a:miter lim="400000"/>
            <a:headEnd/>
            <a:tailEnd/>
          </a:ln>
        </p:spPr>
      </p:pic>
      <p:sp>
        <p:nvSpPr>
          <p:cNvPr id="280" name="/ Portfolio of Plura in 2022 | Illustration 插画设计/"/>
          <p:cNvSpPr txBox="1"/>
          <p:nvPr/>
        </p:nvSpPr>
        <p:spPr>
          <a:xfrm>
            <a:off x="16517639" y="1527417"/>
            <a:ext cx="6523336" cy="450366"/>
          </a:xfrm>
          <a:prstGeom prst="rect">
            <a:avLst/>
          </a:prstGeom>
          <a:ln w="12700">
            <a:miter lim="400000"/>
          </a:ln>
        </p:spPr>
        <p:txBody>
          <a:bodyPr lIns="50800" tIns="50800" rIns="50800" bIns="50800" anchor="ctr">
            <a:spAutoFit/>
          </a:bodyPr>
          <a:lstStyle>
            <a:lvl1pPr algn="r">
              <a:defRPr sz="1800" b="0">
                <a:solidFill>
                  <a:srgbClr val="435462"/>
                </a:solidFill>
                <a:latin typeface="PangMenZhengDao-XiXian"/>
                <a:ea typeface="PangMenZhengDao-XiXian"/>
                <a:cs typeface="PangMenZhengDao-XiXian"/>
                <a:sym typeface="PangMenZhengDao-XiXian"/>
              </a:defRPr>
            </a:lvl1pPr>
          </a:lstStyle>
          <a:p>
            <a:r>
              <a:t>/ Portfolio of Plura in 2022 | Illustration 插画设计/</a:t>
            </a:r>
          </a:p>
        </p:txBody>
      </p:sp>
      <p:sp>
        <p:nvSpPr>
          <p:cNvPr id="282" name="Case/…"/>
          <p:cNvSpPr txBox="1"/>
          <p:nvPr/>
        </p:nvSpPr>
        <p:spPr>
          <a:xfrm>
            <a:off x="11364168" y="4676943"/>
            <a:ext cx="3722117" cy="2540001"/>
          </a:xfrm>
          <a:prstGeom prst="rect">
            <a:avLst/>
          </a:prstGeom>
          <a:ln w="12700">
            <a:miter lim="400000"/>
          </a:ln>
        </p:spPr>
        <p:txBody>
          <a:bodyPr wrap="none" lIns="50800" tIns="50800" rIns="50800" bIns="50800" anchor="ctr">
            <a:spAutoFit/>
          </a:bodyPr>
          <a:lstStyle/>
          <a:p>
            <a:pPr algn="l">
              <a:defRPr sz="8000" b="0">
                <a:solidFill>
                  <a:srgbClr val="435363"/>
                </a:solidFill>
                <a:latin typeface="Aleo Light"/>
                <a:ea typeface="Aleo Light"/>
                <a:cs typeface="Aleo Light"/>
                <a:sym typeface="Aleo Light"/>
              </a:defRPr>
            </a:pPr>
            <a:r>
              <a:t>Case/</a:t>
            </a:r>
          </a:p>
          <a:p>
            <a:pPr algn="l">
              <a:defRPr sz="8000" b="0">
                <a:solidFill>
                  <a:srgbClr val="435363"/>
                </a:solidFill>
                <a:latin typeface="Aleo Light"/>
                <a:ea typeface="Aleo Light"/>
                <a:cs typeface="Aleo Light"/>
                <a:sym typeface="Aleo Light"/>
              </a:defRPr>
            </a:pPr>
            <a:r>
              <a:t>Projects</a:t>
            </a:r>
          </a:p>
        </p:txBody>
      </p:sp>
      <p:sp>
        <p:nvSpPr>
          <p:cNvPr id="283" name="The theme of this slide is about Personal Portfolio. And it is created and designed by Plura. Please put your content here to give the audience a break view of this part. This is a mock-up file, so that you can change or edit the content by your thoughts"/>
          <p:cNvSpPr txBox="1"/>
          <p:nvPr/>
        </p:nvSpPr>
        <p:spPr>
          <a:xfrm>
            <a:off x="11360447" y="7515804"/>
            <a:ext cx="5236469" cy="1701801"/>
          </a:xfrm>
          <a:prstGeom prst="rect">
            <a:avLst/>
          </a:prstGeom>
          <a:ln w="12700">
            <a:miter lim="400000"/>
          </a:ln>
        </p:spPr>
        <p:txBody>
          <a:bodyPr lIns="50800" tIns="50800" rIns="50800" bIns="50800" anchor="ctr">
            <a:spAutoFit/>
          </a:bodyPr>
          <a:lstStyle>
            <a:lvl1pPr algn="l">
              <a:defRPr sz="1800" b="0">
                <a:solidFill>
                  <a:srgbClr val="435363"/>
                </a:solidFill>
                <a:latin typeface="Source Han Sans CN ExtraLight"/>
                <a:ea typeface="Source Han Sans CN ExtraLight"/>
                <a:cs typeface="Source Han Sans CN ExtraLight"/>
                <a:sym typeface="Source Han Sans CN ExtraLight"/>
              </a:defRPr>
            </a:lvl1pPr>
          </a:lstStyle>
          <a:p>
            <a:r>
              <a:t>The theme of this slide is about Personal Portfolio. And it is created and designed by Plura. Please put your content here to give the audience a break view of this part. This is a mock-up file, so that you can change or edit the content by your thoughts.</a:t>
            </a:r>
          </a:p>
        </p:txBody>
      </p:sp>
      <p:sp>
        <p:nvSpPr>
          <p:cNvPr id="284" name="The theme of this slide is about Personal Portfolio. And it is created and designed by Plura. Please put your content here."/>
          <p:cNvSpPr txBox="1"/>
          <p:nvPr/>
        </p:nvSpPr>
        <p:spPr>
          <a:xfrm>
            <a:off x="11364168" y="9516465"/>
            <a:ext cx="5229028" cy="1016001"/>
          </a:xfrm>
          <a:prstGeom prst="rect">
            <a:avLst/>
          </a:prstGeom>
          <a:ln w="12700">
            <a:miter lim="400000"/>
          </a:ln>
        </p:spPr>
        <p:txBody>
          <a:bodyPr lIns="50800" tIns="50800" rIns="50800" bIns="50800" anchor="ctr">
            <a:spAutoFit/>
          </a:bodyPr>
          <a:lstStyle>
            <a:lvl1pPr algn="l">
              <a:defRPr sz="1800" b="0">
                <a:solidFill>
                  <a:srgbClr val="435363"/>
                </a:solidFill>
                <a:latin typeface="Source Han Sans CN ExtraLight"/>
                <a:ea typeface="Source Han Sans CN ExtraLight"/>
                <a:cs typeface="Source Han Sans CN ExtraLight"/>
                <a:sym typeface="Source Han Sans CN ExtraLight"/>
              </a:defRPr>
            </a:lvl1pPr>
          </a:lstStyle>
          <a:p>
            <a:r>
              <a:t>The theme of this slide is about Personal Portfolio. And it is created and designed by Plura. Please put your content here.</a:t>
            </a:r>
          </a:p>
        </p:txBody>
      </p:sp>
      <p:pic>
        <p:nvPicPr>
          <p:cNvPr id="285" name="pexels-christian-buergi-7199338.jpg" descr="pexels-christian-buergi-7199338.jpg"/>
          <p:cNvPicPr>
            <a:picLocks noChangeAspect="1"/>
          </p:cNvPicPr>
          <p:nvPr/>
        </p:nvPicPr>
        <p:blipFill>
          <a:blip r:embed="rId2">
            <a:alphaModFix amt="85000"/>
          </a:blip>
          <a:srcRect l="3388" t="16665" r="62433" b="53857"/>
          <a:stretch>
            <a:fillRect/>
          </a:stretch>
        </p:blipFill>
        <p:spPr>
          <a:xfrm flipH="1">
            <a:off x="17262648" y="3310075"/>
            <a:ext cx="5719094" cy="7398764"/>
          </a:xfrm>
          <a:prstGeom prst="rect">
            <a:avLst/>
          </a:prstGeom>
          <a:ln w="12700">
            <a:miter lim="400000"/>
            <a:headEnd/>
            <a:tailEnd/>
          </a:ln>
        </p:spPr>
      </p:pic>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E0E3E6"/>
        </a:solidFill>
        <a:effectLst/>
      </p:bgPr>
    </p:bg>
    <p:spTree>
      <p:nvGrpSpPr>
        <p:cNvPr id="1" name=""/>
        <p:cNvGrpSpPr/>
        <p:nvPr/>
      </p:nvGrpSpPr>
      <p:grpSpPr>
        <a:xfrm>
          <a:off x="0" y="0"/>
          <a:ext cx="0" cy="0"/>
          <a:chOff x="0" y="0"/>
          <a:chExt cx="0" cy="0"/>
        </a:xfrm>
      </p:grpSpPr>
      <p:grpSp>
        <p:nvGrpSpPr>
          <p:cNvPr id="289" name="成组"/>
          <p:cNvGrpSpPr/>
          <p:nvPr/>
        </p:nvGrpSpPr>
        <p:grpSpPr>
          <a:xfrm>
            <a:off x="-24309" y="-25400"/>
            <a:ext cx="24432618" cy="13766800"/>
            <a:chOff x="0" y="0"/>
            <a:chExt cx="24432617" cy="13766800"/>
          </a:xfrm>
        </p:grpSpPr>
        <p:pic>
          <p:nvPicPr>
            <p:cNvPr id="287" name="pexels-airam-datoon-11668236.jpg" descr="pexels-airam-datoon-11668236.jpg"/>
            <p:cNvPicPr>
              <a:picLocks noChangeAspect="1"/>
            </p:cNvPicPr>
            <p:nvPr/>
          </p:nvPicPr>
          <p:blipFill>
            <a:blip r:embed="rId1">
              <a:alphaModFix amt="30468"/>
            </a:blip>
            <a:srcRect l="26434" t="1004" r="22861" b="80019"/>
            <a:stretch>
              <a:fillRect/>
            </a:stretch>
          </p:blipFill>
          <p:spPr>
            <a:xfrm>
              <a:off x="0" y="25400"/>
              <a:ext cx="24432618" cy="13716000"/>
            </a:xfrm>
            <a:prstGeom prst="rect">
              <a:avLst/>
            </a:prstGeom>
            <a:ln w="12700" cap="flat">
              <a:noFill/>
              <a:miter lim="400000"/>
              <a:headEnd/>
              <a:tailEnd/>
            </a:ln>
            <a:effectLst/>
          </p:spPr>
        </p:pic>
        <p:sp>
          <p:nvSpPr>
            <p:cNvPr id="288" name="矩形"/>
            <p:cNvSpPr/>
            <p:nvPr/>
          </p:nvSpPr>
          <p:spPr>
            <a:xfrm>
              <a:off x="18385" y="0"/>
              <a:ext cx="24395847" cy="13766800"/>
            </a:xfrm>
            <a:prstGeom prst="rect">
              <a:avLst/>
            </a:prstGeom>
            <a:solidFill>
              <a:srgbClr val="E0E3E6">
                <a:alpha val="30000"/>
              </a:srgbClr>
            </a:solidFill>
            <a:ln w="12700" cap="flat">
              <a:noFill/>
              <a:miter lim="400000"/>
            </a:ln>
            <a:effectLst/>
          </p:spPr>
          <p:txBody>
            <a:bodyPr wrap="square" lIns="0" tIns="0" rIns="0" bIns="0" numCol="1" anchor="ctr">
              <a:noAutofit/>
            </a:bodyPr>
            <a:lstStyle/>
            <a:p>
              <a:pPr>
                <a:defRPr sz="3200" b="0">
                  <a:solidFill>
                    <a:srgbClr val="DFE3E5"/>
                  </a:solidFill>
                  <a:latin typeface="+mn-lt"/>
                  <a:ea typeface="+mn-ea"/>
                  <a:cs typeface="+mn-cs"/>
                  <a:sym typeface="Helvetica Neue Medium"/>
                </a:defRPr>
              </a:pPr>
            </a:p>
          </p:txBody>
        </p:sp>
      </p:grpSp>
      <p:sp>
        <p:nvSpPr>
          <p:cNvPr id="290" name="矩形"/>
          <p:cNvSpPr/>
          <p:nvPr/>
        </p:nvSpPr>
        <p:spPr>
          <a:xfrm>
            <a:off x="-25400" y="8406507"/>
            <a:ext cx="24434800" cy="5309493"/>
          </a:xfrm>
          <a:prstGeom prst="rect">
            <a:avLst/>
          </a:prstGeom>
          <a:solidFill>
            <a:srgbClr val="6E7C87"/>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p>
        </p:txBody>
      </p:sp>
      <p:sp>
        <p:nvSpPr>
          <p:cNvPr id="291" name="/ Portfolio of Plura in 2022 | Illustration 插画设计/"/>
          <p:cNvSpPr txBox="1"/>
          <p:nvPr/>
        </p:nvSpPr>
        <p:spPr>
          <a:xfrm>
            <a:off x="1353839" y="1527417"/>
            <a:ext cx="6523336" cy="450366"/>
          </a:xfrm>
          <a:prstGeom prst="rect">
            <a:avLst/>
          </a:prstGeom>
          <a:ln w="12700">
            <a:miter lim="400000"/>
          </a:ln>
        </p:spPr>
        <p:txBody>
          <a:bodyPr lIns="50800" tIns="50800" rIns="50800" bIns="50800" anchor="ctr">
            <a:spAutoFit/>
          </a:bodyPr>
          <a:lstStyle>
            <a:lvl1pPr algn="l">
              <a:defRPr sz="1800" b="0">
                <a:solidFill>
                  <a:srgbClr val="435462"/>
                </a:solidFill>
                <a:latin typeface="PangMenZhengDao-XiXian"/>
                <a:ea typeface="PangMenZhengDao-XiXian"/>
                <a:cs typeface="PangMenZhengDao-XiXian"/>
                <a:sym typeface="PangMenZhengDao-XiXian"/>
              </a:defRPr>
            </a:lvl1pPr>
          </a:lstStyle>
          <a:p>
            <a:r>
              <a:t>/ Portfolio of Plura in 2022 | Illustration 插画设计/</a:t>
            </a:r>
          </a:p>
        </p:txBody>
      </p:sp>
      <p:sp>
        <p:nvSpPr>
          <p:cNvPr id="293" name="线条"/>
          <p:cNvSpPr/>
          <p:nvPr/>
        </p:nvSpPr>
        <p:spPr>
          <a:xfrm flipV="1">
            <a:off x="7682003" y="1735236"/>
            <a:ext cx="11637604" cy="1"/>
          </a:xfrm>
          <a:prstGeom prst="line">
            <a:avLst/>
          </a:prstGeom>
          <a:ln w="12700">
            <a:solidFill>
              <a:srgbClr val="6E7B87"/>
            </a:solidFill>
            <a:miter lim="400000"/>
          </a:ln>
        </p:spPr>
        <p:txBody>
          <a:bodyPr lIns="50800" tIns="50800" rIns="50800" bIns="50800" anchor="ctr"/>
          <a:lstStyle/>
          <a:p/>
        </p:txBody>
      </p:sp>
      <p:grpSp>
        <p:nvGrpSpPr>
          <p:cNvPr id="296" name="成组"/>
          <p:cNvGrpSpPr/>
          <p:nvPr/>
        </p:nvGrpSpPr>
        <p:grpSpPr>
          <a:xfrm>
            <a:off x="2974391" y="10480792"/>
            <a:ext cx="4820818" cy="1571062"/>
            <a:chOff x="0" y="0"/>
            <a:chExt cx="4820816" cy="1571060"/>
          </a:xfrm>
        </p:grpSpPr>
        <p:sp>
          <p:nvSpPr>
            <p:cNvPr id="294" name="The theme of this slide is about Personal Portfolio. And it is created and designed by Plura. Please put your content here."/>
            <p:cNvSpPr txBox="1"/>
            <p:nvPr/>
          </p:nvSpPr>
          <p:spPr>
            <a:xfrm>
              <a:off x="0" y="555060"/>
              <a:ext cx="4820817" cy="1016001"/>
            </a:xfrm>
            <a:prstGeom prst="rect">
              <a:avLst/>
            </a:prstGeom>
            <a:noFill/>
            <a:ln w="12700" cap="flat">
              <a:noFill/>
              <a:miter lim="400000"/>
            </a:ln>
            <a:effectLst/>
          </p:spPr>
          <p:txBody>
            <a:bodyPr wrap="square" lIns="50800" tIns="50800" rIns="50800" bIns="50800" numCol="1" anchor="ctr">
              <a:spAutoFit/>
            </a:bodyPr>
            <a:lstStyle>
              <a:lvl1pPr>
                <a:defRPr sz="1800" b="0">
                  <a:solidFill>
                    <a:srgbClr val="E0E3E6"/>
                  </a:solidFill>
                  <a:latin typeface="Source Han Sans CN ExtraLight"/>
                  <a:ea typeface="Source Han Sans CN ExtraLight"/>
                  <a:cs typeface="Source Han Sans CN ExtraLight"/>
                  <a:sym typeface="Source Han Sans CN ExtraLight"/>
                </a:defRPr>
              </a:lvl1pPr>
            </a:lstStyle>
            <a:p>
              <a:r>
                <a:t>The theme of this slide is about Personal Portfolio. And it is created and designed by Plura. Please put your content here.</a:t>
              </a:r>
            </a:p>
          </p:txBody>
        </p:sp>
        <p:sp>
          <p:nvSpPr>
            <p:cNvPr id="295" name="｜Put KEYWORD Here｜"/>
            <p:cNvSpPr txBox="1"/>
            <p:nvPr/>
          </p:nvSpPr>
          <p:spPr>
            <a:xfrm>
              <a:off x="736885" y="-1"/>
              <a:ext cx="3347046" cy="450367"/>
            </a:xfrm>
            <a:prstGeom prst="rect">
              <a:avLst/>
            </a:prstGeom>
            <a:noFill/>
            <a:ln w="12700" cap="flat">
              <a:noFill/>
              <a:miter lim="400000"/>
            </a:ln>
            <a:effectLst/>
          </p:spPr>
          <p:txBody>
            <a:bodyPr wrap="square" lIns="50800" tIns="50800" rIns="50800" bIns="50800" numCol="1" anchor="ctr">
              <a:spAutoFit/>
            </a:bodyPr>
            <a:lstStyle>
              <a:lvl1pPr>
                <a:defRPr sz="1800" b="0">
                  <a:solidFill>
                    <a:srgbClr val="E0E3E6"/>
                  </a:solidFill>
                  <a:latin typeface="PangMenZhengDao-XiXian"/>
                  <a:ea typeface="PangMenZhengDao-XiXian"/>
                  <a:cs typeface="PangMenZhengDao-XiXian"/>
                  <a:sym typeface="PangMenZhengDao-XiXian"/>
                </a:defRPr>
              </a:lvl1pPr>
            </a:lstStyle>
            <a:p>
              <a:r>
                <a:t> ｜Put KEYWORD Here｜</a:t>
              </a:r>
            </a:p>
          </p:txBody>
        </p:sp>
      </p:grpSp>
      <p:grpSp>
        <p:nvGrpSpPr>
          <p:cNvPr id="299" name="成组"/>
          <p:cNvGrpSpPr/>
          <p:nvPr/>
        </p:nvGrpSpPr>
        <p:grpSpPr>
          <a:xfrm>
            <a:off x="9781592" y="10480792"/>
            <a:ext cx="4820817" cy="1571062"/>
            <a:chOff x="0" y="0"/>
            <a:chExt cx="4820816" cy="1571060"/>
          </a:xfrm>
        </p:grpSpPr>
        <p:sp>
          <p:nvSpPr>
            <p:cNvPr id="297" name="The theme of this slide is about Personal Portfolio. And it is created and designed by Plura. Please put your content here."/>
            <p:cNvSpPr txBox="1"/>
            <p:nvPr/>
          </p:nvSpPr>
          <p:spPr>
            <a:xfrm>
              <a:off x="0" y="555060"/>
              <a:ext cx="4820817" cy="1016001"/>
            </a:xfrm>
            <a:prstGeom prst="rect">
              <a:avLst/>
            </a:prstGeom>
            <a:noFill/>
            <a:ln w="12700" cap="flat">
              <a:noFill/>
              <a:miter lim="400000"/>
            </a:ln>
            <a:effectLst/>
          </p:spPr>
          <p:txBody>
            <a:bodyPr wrap="square" lIns="50800" tIns="50800" rIns="50800" bIns="50800" numCol="1" anchor="ctr">
              <a:spAutoFit/>
            </a:bodyPr>
            <a:lstStyle>
              <a:lvl1pPr>
                <a:defRPr sz="1800" b="0">
                  <a:solidFill>
                    <a:srgbClr val="E0E3E6"/>
                  </a:solidFill>
                  <a:latin typeface="Source Han Sans CN ExtraLight"/>
                  <a:ea typeface="Source Han Sans CN ExtraLight"/>
                  <a:cs typeface="Source Han Sans CN ExtraLight"/>
                  <a:sym typeface="Source Han Sans CN ExtraLight"/>
                </a:defRPr>
              </a:lvl1pPr>
            </a:lstStyle>
            <a:p>
              <a:r>
                <a:t>The theme of this slide is about Personal Portfolio. And it is created and designed by Plura. Please put your content here.</a:t>
              </a:r>
            </a:p>
          </p:txBody>
        </p:sp>
        <p:sp>
          <p:nvSpPr>
            <p:cNvPr id="298" name="｜Put KEYWORD Here｜"/>
            <p:cNvSpPr txBox="1"/>
            <p:nvPr/>
          </p:nvSpPr>
          <p:spPr>
            <a:xfrm>
              <a:off x="736885" y="-1"/>
              <a:ext cx="3347046" cy="450367"/>
            </a:xfrm>
            <a:prstGeom prst="rect">
              <a:avLst/>
            </a:prstGeom>
            <a:noFill/>
            <a:ln w="12700" cap="flat">
              <a:noFill/>
              <a:miter lim="400000"/>
            </a:ln>
            <a:effectLst/>
          </p:spPr>
          <p:txBody>
            <a:bodyPr wrap="square" lIns="50800" tIns="50800" rIns="50800" bIns="50800" numCol="1" anchor="ctr">
              <a:spAutoFit/>
            </a:bodyPr>
            <a:lstStyle>
              <a:lvl1pPr>
                <a:defRPr sz="1800" b="0">
                  <a:solidFill>
                    <a:srgbClr val="E0E3E6"/>
                  </a:solidFill>
                  <a:latin typeface="PangMenZhengDao-XiXian"/>
                  <a:ea typeface="PangMenZhengDao-XiXian"/>
                  <a:cs typeface="PangMenZhengDao-XiXian"/>
                  <a:sym typeface="PangMenZhengDao-XiXian"/>
                </a:defRPr>
              </a:lvl1pPr>
            </a:lstStyle>
            <a:p>
              <a:r>
                <a:t> ｜Put KEYWORD Here｜</a:t>
              </a:r>
            </a:p>
          </p:txBody>
        </p:sp>
      </p:grpSp>
      <p:grpSp>
        <p:nvGrpSpPr>
          <p:cNvPr id="302" name="成组"/>
          <p:cNvGrpSpPr/>
          <p:nvPr/>
        </p:nvGrpSpPr>
        <p:grpSpPr>
          <a:xfrm>
            <a:off x="16588792" y="10480792"/>
            <a:ext cx="4820817" cy="1571062"/>
            <a:chOff x="0" y="0"/>
            <a:chExt cx="4820816" cy="1571060"/>
          </a:xfrm>
        </p:grpSpPr>
        <p:sp>
          <p:nvSpPr>
            <p:cNvPr id="300" name="The theme of this slide is about Personal Portfolio. And it is created and designed by Plura. Please put your content here."/>
            <p:cNvSpPr txBox="1"/>
            <p:nvPr/>
          </p:nvSpPr>
          <p:spPr>
            <a:xfrm>
              <a:off x="0" y="555060"/>
              <a:ext cx="4820817" cy="1016001"/>
            </a:xfrm>
            <a:prstGeom prst="rect">
              <a:avLst/>
            </a:prstGeom>
            <a:noFill/>
            <a:ln w="12700" cap="flat">
              <a:noFill/>
              <a:miter lim="400000"/>
            </a:ln>
            <a:effectLst/>
          </p:spPr>
          <p:txBody>
            <a:bodyPr wrap="square" lIns="50800" tIns="50800" rIns="50800" bIns="50800" numCol="1" anchor="ctr">
              <a:spAutoFit/>
            </a:bodyPr>
            <a:lstStyle>
              <a:lvl1pPr>
                <a:defRPr sz="1800" b="0">
                  <a:solidFill>
                    <a:srgbClr val="E0E3E6"/>
                  </a:solidFill>
                  <a:latin typeface="Source Han Sans CN ExtraLight"/>
                  <a:ea typeface="Source Han Sans CN ExtraLight"/>
                  <a:cs typeface="Source Han Sans CN ExtraLight"/>
                  <a:sym typeface="Source Han Sans CN ExtraLight"/>
                </a:defRPr>
              </a:lvl1pPr>
            </a:lstStyle>
            <a:p>
              <a:r>
                <a:t>The theme of this slide is about Personal Portfolio. And it is created and designed by Plura. Please put your content here.</a:t>
              </a:r>
            </a:p>
          </p:txBody>
        </p:sp>
        <p:sp>
          <p:nvSpPr>
            <p:cNvPr id="301" name="｜Put KEYWORD Here｜"/>
            <p:cNvSpPr txBox="1"/>
            <p:nvPr/>
          </p:nvSpPr>
          <p:spPr>
            <a:xfrm>
              <a:off x="736885" y="-1"/>
              <a:ext cx="3347046" cy="450367"/>
            </a:xfrm>
            <a:prstGeom prst="rect">
              <a:avLst/>
            </a:prstGeom>
            <a:noFill/>
            <a:ln w="12700" cap="flat">
              <a:noFill/>
              <a:miter lim="400000"/>
            </a:ln>
            <a:effectLst/>
          </p:spPr>
          <p:txBody>
            <a:bodyPr wrap="square" lIns="50800" tIns="50800" rIns="50800" bIns="50800" numCol="1" anchor="ctr">
              <a:spAutoFit/>
            </a:bodyPr>
            <a:lstStyle>
              <a:lvl1pPr>
                <a:defRPr sz="1800" b="0">
                  <a:solidFill>
                    <a:srgbClr val="E0E3E6"/>
                  </a:solidFill>
                  <a:latin typeface="PangMenZhengDao-XiXian"/>
                  <a:ea typeface="PangMenZhengDao-XiXian"/>
                  <a:cs typeface="PangMenZhengDao-XiXian"/>
                  <a:sym typeface="PangMenZhengDao-XiXian"/>
                </a:defRPr>
              </a:lvl1pPr>
            </a:lstStyle>
            <a:p>
              <a:r>
                <a:t> ｜Put KEYWORD Here｜</a:t>
              </a:r>
            </a:p>
          </p:txBody>
        </p:sp>
      </p:grpSp>
      <p:pic>
        <p:nvPicPr>
          <p:cNvPr id="303" name="pexels-anna-tarazevich-6481652.jpg" descr="pexels-anna-tarazevich-6481652.jpg"/>
          <p:cNvPicPr>
            <a:picLocks noChangeAspect="1"/>
          </p:cNvPicPr>
          <p:nvPr/>
        </p:nvPicPr>
        <p:blipFill>
          <a:blip r:embed="rId2"/>
          <a:srcRect l="8274" t="35611" r="63085" b="35611"/>
          <a:stretch>
            <a:fillRect/>
          </a:stretch>
        </p:blipFill>
        <p:spPr>
          <a:xfrm>
            <a:off x="2689423" y="2895600"/>
            <a:ext cx="5441554" cy="7289999"/>
          </a:xfrm>
          <a:prstGeom prst="rect">
            <a:avLst/>
          </a:prstGeom>
          <a:ln w="25400">
            <a:miter lim="400000"/>
            <a:headEnd/>
            <a:tailEnd/>
          </a:ln>
          <a:effectLst>
            <a:reflection stA="25000" endPos="40000" dir="5400000" sy="-100000" algn="bl" rotWithShape="0"/>
          </a:effectLst>
        </p:spPr>
      </p:pic>
      <p:sp>
        <p:nvSpPr>
          <p:cNvPr id="304" name="矩形"/>
          <p:cNvSpPr/>
          <p:nvPr/>
        </p:nvSpPr>
        <p:spPr>
          <a:xfrm>
            <a:off x="2664023" y="2895600"/>
            <a:ext cx="5441554" cy="7290197"/>
          </a:xfrm>
          <a:prstGeom prst="rect">
            <a:avLst/>
          </a:prstGeom>
          <a:solidFill>
            <a:srgbClr val="6E7C87">
              <a:alpha val="30000"/>
            </a:srgbClr>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p>
        </p:txBody>
      </p:sp>
      <p:pic>
        <p:nvPicPr>
          <p:cNvPr id="305" name="pexels-anna-tarazevich-6481652.jpg" descr="pexels-anna-tarazevich-6481652.jpg"/>
          <p:cNvPicPr>
            <a:picLocks noChangeAspect="1"/>
          </p:cNvPicPr>
          <p:nvPr/>
        </p:nvPicPr>
        <p:blipFill>
          <a:blip r:embed="rId2"/>
          <a:srcRect l="35680" t="59574" r="35680" b="11649"/>
          <a:stretch>
            <a:fillRect/>
          </a:stretch>
        </p:blipFill>
        <p:spPr>
          <a:xfrm>
            <a:off x="9471223" y="2895600"/>
            <a:ext cx="5441554" cy="7290000"/>
          </a:xfrm>
          <a:prstGeom prst="rect">
            <a:avLst/>
          </a:prstGeom>
          <a:ln w="25400">
            <a:miter lim="400000"/>
            <a:headEnd/>
            <a:tailEnd/>
          </a:ln>
          <a:effectLst>
            <a:reflection stA="25000" endPos="40000" dir="5400000" sy="-100000" algn="bl" rotWithShape="0"/>
          </a:effectLst>
        </p:spPr>
      </p:pic>
      <p:sp>
        <p:nvSpPr>
          <p:cNvPr id="306" name="矩形"/>
          <p:cNvSpPr/>
          <p:nvPr/>
        </p:nvSpPr>
        <p:spPr>
          <a:xfrm>
            <a:off x="9471223" y="2895600"/>
            <a:ext cx="5441554" cy="7290197"/>
          </a:xfrm>
          <a:prstGeom prst="rect">
            <a:avLst/>
          </a:prstGeom>
          <a:solidFill>
            <a:srgbClr val="6E7C87">
              <a:alpha val="30000"/>
            </a:srgbClr>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p>
        </p:txBody>
      </p:sp>
      <p:pic>
        <p:nvPicPr>
          <p:cNvPr id="307" name="pexels-anna-tarazevich-6481652.jpg" descr="pexels-anna-tarazevich-6481652.jpg"/>
          <p:cNvPicPr>
            <a:picLocks noChangeAspect="1"/>
          </p:cNvPicPr>
          <p:nvPr/>
        </p:nvPicPr>
        <p:blipFill>
          <a:blip r:embed="rId2"/>
          <a:srcRect l="60812" t="49147" r="10547" b="22076"/>
          <a:stretch>
            <a:fillRect/>
          </a:stretch>
        </p:blipFill>
        <p:spPr>
          <a:xfrm>
            <a:off x="16278423" y="2895600"/>
            <a:ext cx="5441554" cy="7289999"/>
          </a:xfrm>
          <a:prstGeom prst="rect">
            <a:avLst/>
          </a:prstGeom>
          <a:ln w="25400">
            <a:miter lim="400000"/>
            <a:headEnd/>
            <a:tailEnd/>
          </a:ln>
          <a:effectLst>
            <a:reflection stA="25000" endPos="40000" dir="5400000" sy="-100000" algn="bl" rotWithShape="0"/>
          </a:effectLst>
        </p:spPr>
      </p:pic>
      <p:sp>
        <p:nvSpPr>
          <p:cNvPr id="308" name="矩形"/>
          <p:cNvSpPr/>
          <p:nvPr/>
        </p:nvSpPr>
        <p:spPr>
          <a:xfrm>
            <a:off x="16253023" y="2895600"/>
            <a:ext cx="5441554" cy="7290197"/>
          </a:xfrm>
          <a:prstGeom prst="rect">
            <a:avLst/>
          </a:prstGeom>
          <a:solidFill>
            <a:srgbClr val="6E7C87">
              <a:alpha val="30000"/>
            </a:srgbClr>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p>
        </p:txBody>
      </p:sp>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E0E3E6"/>
        </a:solidFill>
        <a:effectLst/>
      </p:bgPr>
    </p:bg>
    <p:spTree>
      <p:nvGrpSpPr>
        <p:cNvPr id="1" name=""/>
        <p:cNvGrpSpPr/>
        <p:nvPr/>
      </p:nvGrpSpPr>
      <p:grpSpPr>
        <a:xfrm>
          <a:off x="0" y="0"/>
          <a:ext cx="0" cy="0"/>
          <a:chOff x="0" y="0"/>
          <a:chExt cx="0" cy="0"/>
        </a:xfrm>
      </p:grpSpPr>
      <p:pic>
        <p:nvPicPr>
          <p:cNvPr id="3" name="图片 2" descr="模糊的照片&#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24384000" cy="13716000"/>
          </a:xfrm>
          <a:prstGeom prst="rect">
            <a:avLst/>
          </a:prstGeom>
        </p:spPr>
      </p:pic>
      <p:sp>
        <p:nvSpPr>
          <p:cNvPr id="313" name="03.Packaging"/>
          <p:cNvSpPr txBox="1"/>
          <p:nvPr/>
        </p:nvSpPr>
        <p:spPr>
          <a:xfrm>
            <a:off x="-609601" y="6908800"/>
            <a:ext cx="25945030" cy="5435601"/>
          </a:xfrm>
          <a:prstGeom prst="rect">
            <a:avLst/>
          </a:prstGeom>
          <a:ln w="12700">
            <a:miter lim="400000"/>
          </a:ln>
        </p:spPr>
        <p:txBody>
          <a:bodyPr lIns="50800" tIns="50800" rIns="50800" bIns="50800" anchor="ctr">
            <a:spAutoFit/>
          </a:bodyPr>
          <a:lstStyle/>
          <a:p>
            <a:pPr algn="r">
              <a:defRPr sz="35000" b="0">
                <a:solidFill>
                  <a:srgbClr val="E0E3E5"/>
                </a:solidFill>
                <a:latin typeface="Aleo Light"/>
                <a:ea typeface="Aleo Light"/>
                <a:cs typeface="Aleo Light"/>
                <a:sym typeface="Aleo Light"/>
              </a:defRPr>
            </a:pPr>
            <a:r>
              <a:rPr sz="20000" i="1" dirty="0"/>
              <a:t>03</a:t>
            </a:r>
            <a:r>
              <a:rPr i="1" dirty="0"/>
              <a:t>.</a:t>
            </a:r>
            <a:r>
              <a:rPr sz="30000" i="1" dirty="0"/>
              <a:t>Packaging</a:t>
            </a:r>
            <a:endParaRPr sz="30000" i="1" dirty="0"/>
          </a:p>
        </p:txBody>
      </p:sp>
      <p:sp>
        <p:nvSpPr>
          <p:cNvPr id="314" name="包 装 设 计"/>
          <p:cNvSpPr txBox="1"/>
          <p:nvPr/>
        </p:nvSpPr>
        <p:spPr>
          <a:xfrm>
            <a:off x="18785549" y="4293262"/>
            <a:ext cx="3566796" cy="609600"/>
          </a:xfrm>
          <a:prstGeom prst="rect">
            <a:avLst/>
          </a:prstGeom>
          <a:ln w="12700">
            <a:miter lim="400000"/>
          </a:ln>
        </p:spPr>
        <p:txBody>
          <a:bodyPr lIns="50800" tIns="50800" rIns="50800" bIns="50800" anchor="ctr">
            <a:spAutoFit/>
          </a:bodyPr>
          <a:lstStyle>
            <a:lvl1pPr algn="r">
              <a:defRPr sz="4000" b="0">
                <a:solidFill>
                  <a:srgbClr val="DFE3E6"/>
                </a:solidFill>
                <a:latin typeface="Source Han Sans CN ExtraLight"/>
                <a:ea typeface="Source Han Sans CN ExtraLight"/>
                <a:cs typeface="Source Han Sans CN ExtraLight"/>
                <a:sym typeface="Source Han Sans CN ExtraLight"/>
              </a:defRPr>
            </a:lvl1pPr>
          </a:lstStyle>
          <a:p>
            <a:r>
              <a:t>包 装 设 计</a:t>
            </a:r>
          </a:p>
        </p:txBody>
      </p:sp>
      <p:sp>
        <p:nvSpPr>
          <p:cNvPr id="315" name="The theme of this slide is about Personal Portfolio. And it is created and designed by Plura. Please put your content here to give the audience a break view of this part. This is a mock-up file, so that you can change or edit the content by your thoughts"/>
          <p:cNvSpPr txBox="1"/>
          <p:nvPr/>
        </p:nvSpPr>
        <p:spPr>
          <a:xfrm>
            <a:off x="14636219" y="5020254"/>
            <a:ext cx="7729122" cy="1358901"/>
          </a:xfrm>
          <a:prstGeom prst="rect">
            <a:avLst/>
          </a:prstGeom>
          <a:ln w="12700">
            <a:miter lim="400000"/>
          </a:ln>
        </p:spPr>
        <p:txBody>
          <a:bodyPr lIns="50800" tIns="50800" rIns="50800" bIns="50800" anchor="ctr">
            <a:spAutoFit/>
          </a:bodyPr>
          <a:lstStyle>
            <a:lvl1pPr algn="r">
              <a:defRPr sz="1800" b="0">
                <a:solidFill>
                  <a:srgbClr val="E0E3E6"/>
                </a:solidFill>
                <a:latin typeface="Source Han Sans CN ExtraLight"/>
                <a:ea typeface="Source Han Sans CN ExtraLight"/>
                <a:cs typeface="Source Han Sans CN ExtraLight"/>
                <a:sym typeface="Source Han Sans CN ExtraLight"/>
              </a:defRPr>
            </a:lvl1pPr>
          </a:lstStyle>
          <a:p>
            <a:r>
              <a:t>The theme of this slide is about Personal Portfolio. And it is created and designed by Plura. Please put your content here to give the audience a break view of this part. This is a mock-up file, so that you can change or edit the content by your thoughts.</a:t>
            </a:r>
          </a:p>
        </p:txBody>
      </p:sp>
      <p:sp>
        <p:nvSpPr>
          <p:cNvPr id="316" name="/ Portfolio of Plura in 2022 | 个人设计作品集 /"/>
          <p:cNvSpPr txBox="1"/>
          <p:nvPr/>
        </p:nvSpPr>
        <p:spPr>
          <a:xfrm>
            <a:off x="1353839" y="1527417"/>
            <a:ext cx="6523336" cy="450366"/>
          </a:xfrm>
          <a:prstGeom prst="rect">
            <a:avLst/>
          </a:prstGeom>
          <a:ln w="12700">
            <a:miter lim="400000"/>
          </a:ln>
        </p:spPr>
        <p:txBody>
          <a:bodyPr lIns="50800" tIns="50800" rIns="50800" bIns="50800" anchor="ctr">
            <a:spAutoFit/>
          </a:bodyPr>
          <a:lstStyle>
            <a:lvl1pPr algn="l">
              <a:defRPr sz="1800" b="0">
                <a:solidFill>
                  <a:srgbClr val="E0E4E6"/>
                </a:solidFill>
                <a:latin typeface="PangMenZhengDao-XiXian"/>
                <a:ea typeface="PangMenZhengDao-XiXian"/>
                <a:cs typeface="PangMenZhengDao-XiXian"/>
                <a:sym typeface="PangMenZhengDao-XiXian"/>
              </a:defRPr>
            </a:lvl1pPr>
          </a:lstStyle>
          <a:p>
            <a:r>
              <a:t>/ Portfolio of Plura in 2022 | 个人设计作品集 /</a:t>
            </a:r>
          </a:p>
        </p:txBody>
      </p:sp>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E0E3E6"/>
        </a:solidFill>
        <a:effectLst/>
      </p:bgPr>
    </p:bg>
    <p:spTree>
      <p:nvGrpSpPr>
        <p:cNvPr id="1" name=""/>
        <p:cNvGrpSpPr/>
        <p:nvPr/>
      </p:nvGrpSpPr>
      <p:grpSpPr>
        <a:xfrm>
          <a:off x="0" y="0"/>
          <a:ext cx="0" cy="0"/>
          <a:chOff x="0" y="0"/>
          <a:chExt cx="0" cy="0"/>
        </a:xfrm>
      </p:grpSpPr>
      <p:grpSp>
        <p:nvGrpSpPr>
          <p:cNvPr id="321" name="成组"/>
          <p:cNvGrpSpPr/>
          <p:nvPr/>
        </p:nvGrpSpPr>
        <p:grpSpPr>
          <a:xfrm>
            <a:off x="-24309" y="-25400"/>
            <a:ext cx="24432618" cy="13766800"/>
            <a:chOff x="0" y="0"/>
            <a:chExt cx="24432617" cy="13766800"/>
          </a:xfrm>
        </p:grpSpPr>
        <p:pic>
          <p:nvPicPr>
            <p:cNvPr id="319" name="pexels-airam-datoon-11668236.jpg" descr="pexels-airam-datoon-11668236.jpg"/>
            <p:cNvPicPr>
              <a:picLocks noChangeAspect="1"/>
            </p:cNvPicPr>
            <p:nvPr/>
          </p:nvPicPr>
          <p:blipFill>
            <a:blip r:embed="rId1">
              <a:alphaModFix amt="30468"/>
            </a:blip>
            <a:srcRect l="26434" t="1004" r="22861" b="80019"/>
            <a:stretch>
              <a:fillRect/>
            </a:stretch>
          </p:blipFill>
          <p:spPr>
            <a:xfrm>
              <a:off x="0" y="25400"/>
              <a:ext cx="24432618" cy="13716000"/>
            </a:xfrm>
            <a:prstGeom prst="rect">
              <a:avLst/>
            </a:prstGeom>
            <a:ln w="12700" cap="flat">
              <a:noFill/>
              <a:miter lim="400000"/>
              <a:headEnd/>
              <a:tailEnd/>
            </a:ln>
            <a:effectLst/>
          </p:spPr>
        </p:pic>
        <p:sp>
          <p:nvSpPr>
            <p:cNvPr id="320" name="矩形"/>
            <p:cNvSpPr/>
            <p:nvPr/>
          </p:nvSpPr>
          <p:spPr>
            <a:xfrm>
              <a:off x="18385" y="0"/>
              <a:ext cx="24395847" cy="13766800"/>
            </a:xfrm>
            <a:prstGeom prst="rect">
              <a:avLst/>
            </a:prstGeom>
            <a:solidFill>
              <a:srgbClr val="E0E3E6">
                <a:alpha val="30000"/>
              </a:srgbClr>
            </a:solidFill>
            <a:ln w="12700" cap="flat">
              <a:noFill/>
              <a:miter lim="400000"/>
            </a:ln>
            <a:effectLst/>
          </p:spPr>
          <p:txBody>
            <a:bodyPr wrap="square" lIns="0" tIns="0" rIns="0" bIns="0" numCol="1" anchor="ctr">
              <a:noAutofit/>
            </a:bodyPr>
            <a:lstStyle/>
            <a:p>
              <a:pPr>
                <a:defRPr sz="3200" b="0">
                  <a:solidFill>
                    <a:srgbClr val="DFE3E5"/>
                  </a:solidFill>
                  <a:latin typeface="+mn-lt"/>
                  <a:ea typeface="+mn-ea"/>
                  <a:cs typeface="+mn-cs"/>
                  <a:sym typeface="Helvetica Neue Medium"/>
                </a:defRPr>
              </a:pPr>
            </a:p>
          </p:txBody>
        </p:sp>
      </p:grpSp>
      <p:sp>
        <p:nvSpPr>
          <p:cNvPr id="322" name="Concepts"/>
          <p:cNvSpPr txBox="1"/>
          <p:nvPr/>
        </p:nvSpPr>
        <p:spPr>
          <a:xfrm>
            <a:off x="10346428" y="6051550"/>
            <a:ext cx="6368797" cy="1930401"/>
          </a:xfrm>
          <a:prstGeom prst="rect">
            <a:avLst/>
          </a:prstGeom>
          <a:ln w="12700">
            <a:miter lim="400000"/>
          </a:ln>
        </p:spPr>
        <p:txBody>
          <a:bodyPr wrap="none" lIns="50800" tIns="50800" rIns="50800" bIns="50800" anchor="ctr">
            <a:spAutoFit/>
          </a:bodyPr>
          <a:lstStyle>
            <a:lvl1pPr algn="l">
              <a:defRPr sz="12000" b="0">
                <a:solidFill>
                  <a:srgbClr val="435363"/>
                </a:solidFill>
                <a:latin typeface="Aleo Light"/>
                <a:ea typeface="Aleo Light"/>
                <a:cs typeface="Aleo Light"/>
                <a:sym typeface="Aleo Light"/>
              </a:defRPr>
            </a:lvl1pPr>
          </a:lstStyle>
          <a:p>
            <a:r>
              <a:t>Concepts</a:t>
            </a:r>
          </a:p>
        </p:txBody>
      </p:sp>
      <p:sp>
        <p:nvSpPr>
          <p:cNvPr id="323" name="｜设计概念阐述｜"/>
          <p:cNvSpPr txBox="1"/>
          <p:nvPr/>
        </p:nvSpPr>
        <p:spPr>
          <a:xfrm>
            <a:off x="10340049" y="8398537"/>
            <a:ext cx="4498857" cy="552450"/>
          </a:xfrm>
          <a:prstGeom prst="rect">
            <a:avLst/>
          </a:prstGeom>
          <a:ln w="12700">
            <a:miter lim="400000"/>
          </a:ln>
        </p:spPr>
        <p:txBody>
          <a:bodyPr lIns="50800" tIns="50800" rIns="50800" bIns="50800" anchor="ctr">
            <a:spAutoFit/>
          </a:bodyPr>
          <a:lstStyle>
            <a:lvl1pPr algn="l">
              <a:defRPr sz="3500" b="0" spc="350">
                <a:solidFill>
                  <a:srgbClr val="435363"/>
                </a:solidFill>
                <a:latin typeface="Source Han Sans CN ExtraLight"/>
                <a:ea typeface="Source Han Sans CN ExtraLight"/>
                <a:cs typeface="Source Han Sans CN ExtraLight"/>
                <a:sym typeface="Source Han Sans CN ExtraLight"/>
              </a:defRPr>
            </a:lvl1pPr>
          </a:lstStyle>
          <a:p>
            <a:r>
              <a:t>｜设计概念阐述｜</a:t>
            </a:r>
          </a:p>
        </p:txBody>
      </p:sp>
      <p:sp>
        <p:nvSpPr>
          <p:cNvPr id="324" name="The theme of this slide is about Personal Portfolio. And it is created and designed by Plura. Please put your content here to give the audience a break view of this part. This is a mock-up file, so that you can change or edit the content by your thoughts"/>
          <p:cNvSpPr txBox="1"/>
          <p:nvPr/>
        </p:nvSpPr>
        <p:spPr>
          <a:xfrm>
            <a:off x="10521484" y="9116913"/>
            <a:ext cx="5709822" cy="1701801"/>
          </a:xfrm>
          <a:prstGeom prst="rect">
            <a:avLst/>
          </a:prstGeom>
          <a:ln w="12700">
            <a:miter lim="400000"/>
          </a:ln>
        </p:spPr>
        <p:txBody>
          <a:bodyPr lIns="50800" tIns="50800" rIns="50800" bIns="50800" anchor="ctr">
            <a:spAutoFit/>
          </a:bodyPr>
          <a:lstStyle>
            <a:lvl1pPr algn="l">
              <a:defRPr sz="1800" b="0">
                <a:solidFill>
                  <a:srgbClr val="435363"/>
                </a:solidFill>
                <a:latin typeface="Source Han Sans CN ExtraLight"/>
                <a:ea typeface="Source Han Sans CN ExtraLight"/>
                <a:cs typeface="Source Han Sans CN ExtraLight"/>
                <a:sym typeface="Source Han Sans CN ExtraLight"/>
              </a:defRPr>
            </a:lvl1pPr>
          </a:lstStyle>
          <a:p>
            <a:r>
              <a:t>The theme of this slide is about Personal Portfolio. And it is created and designed by Plura. Please put your content here to give the audience a break view of this part. This is a mock-up file, so that you can change or edit the content by your thoughts.</a:t>
            </a:r>
          </a:p>
        </p:txBody>
      </p:sp>
      <p:sp>
        <p:nvSpPr>
          <p:cNvPr id="325" name="The theme of this slide is about Personal Portfolio. And it is created and designed by Plura. Please put your content here to give the audience a break view of this part. This is a mock-up file, so that you can change or edit the content by your thoughts"/>
          <p:cNvSpPr txBox="1"/>
          <p:nvPr/>
        </p:nvSpPr>
        <p:spPr>
          <a:xfrm>
            <a:off x="16668284" y="9116913"/>
            <a:ext cx="5709822" cy="1701801"/>
          </a:xfrm>
          <a:prstGeom prst="rect">
            <a:avLst/>
          </a:prstGeom>
          <a:ln w="12700">
            <a:miter lim="400000"/>
          </a:ln>
        </p:spPr>
        <p:txBody>
          <a:bodyPr lIns="50800" tIns="50800" rIns="50800" bIns="50800" anchor="ctr">
            <a:spAutoFit/>
          </a:bodyPr>
          <a:lstStyle>
            <a:lvl1pPr algn="l">
              <a:defRPr sz="1800" b="0">
                <a:solidFill>
                  <a:srgbClr val="435363"/>
                </a:solidFill>
                <a:latin typeface="Source Han Sans CN ExtraLight"/>
                <a:ea typeface="Source Han Sans CN ExtraLight"/>
                <a:cs typeface="Source Han Sans CN ExtraLight"/>
                <a:sym typeface="Source Han Sans CN ExtraLight"/>
              </a:defRPr>
            </a:lvl1pPr>
          </a:lstStyle>
          <a:p>
            <a:r>
              <a:t>The theme of this slide is about Personal Portfolio. And it is created and designed by Plura. Please put your content here to give the audience a break view of this part. This is a mock-up file, so that you can change or edit the content by your thoughts.</a:t>
            </a:r>
          </a:p>
        </p:txBody>
      </p:sp>
      <p:sp>
        <p:nvSpPr>
          <p:cNvPr id="326" name="/ Portfolio of Plura in 2022 | Packaging 包装设计/"/>
          <p:cNvSpPr txBox="1"/>
          <p:nvPr/>
        </p:nvSpPr>
        <p:spPr>
          <a:xfrm>
            <a:off x="16517639" y="1514717"/>
            <a:ext cx="6523336" cy="450366"/>
          </a:xfrm>
          <a:prstGeom prst="rect">
            <a:avLst/>
          </a:prstGeom>
          <a:ln w="12700">
            <a:miter lim="400000"/>
          </a:ln>
        </p:spPr>
        <p:txBody>
          <a:bodyPr lIns="50800" tIns="50800" rIns="50800" bIns="50800" anchor="ctr">
            <a:spAutoFit/>
          </a:bodyPr>
          <a:lstStyle>
            <a:lvl1pPr algn="r">
              <a:defRPr sz="1800" b="0">
                <a:solidFill>
                  <a:srgbClr val="435462"/>
                </a:solidFill>
                <a:latin typeface="PangMenZhengDao-XiXian"/>
                <a:ea typeface="PangMenZhengDao-XiXian"/>
                <a:cs typeface="PangMenZhengDao-XiXian"/>
                <a:sym typeface="PangMenZhengDao-XiXian"/>
              </a:defRPr>
            </a:lvl1pPr>
          </a:lstStyle>
          <a:p>
            <a:r>
              <a:t>/ Portfolio of Plura in 2022 | Packaging 包装设计/</a:t>
            </a:r>
          </a:p>
        </p:txBody>
      </p:sp>
      <p:pic>
        <p:nvPicPr>
          <p:cNvPr id="328" name="pexels-lisa-fotios-11763347.jpg" descr="pexels-lisa-fotios-11763347.jpg"/>
          <p:cNvPicPr>
            <a:picLocks noChangeAspect="1"/>
          </p:cNvPicPr>
          <p:nvPr/>
        </p:nvPicPr>
        <p:blipFill>
          <a:blip r:embed="rId2">
            <a:alphaModFix amt="75000"/>
          </a:blip>
          <a:srcRect l="1916" t="36594" r="34872" b="305"/>
          <a:stretch>
            <a:fillRect/>
          </a:stretch>
        </p:blipFill>
        <p:spPr>
          <a:xfrm>
            <a:off x="-56634" y="-76200"/>
            <a:ext cx="9695658" cy="13868400"/>
          </a:xfrm>
          <a:prstGeom prst="rect">
            <a:avLst/>
          </a:prstGeom>
          <a:ln w="12700">
            <a:miter lim="400000"/>
            <a:headEnd/>
            <a:tailEnd/>
          </a:ln>
        </p:spPr>
      </p:pic>
      <p:sp>
        <p:nvSpPr>
          <p:cNvPr id="329" name="The theme of this slide is about Personal Portfolio. And it is created and designed by Plura. Please put your content here to give the audience a break view of this part. This is a mock-up file, so that you can change or edit the content by your thoughts"/>
          <p:cNvSpPr txBox="1"/>
          <p:nvPr/>
        </p:nvSpPr>
        <p:spPr>
          <a:xfrm>
            <a:off x="1535661" y="8702938"/>
            <a:ext cx="5709821" cy="2529750"/>
          </a:xfrm>
          <a:prstGeom prst="rect">
            <a:avLst/>
          </a:prstGeom>
          <a:ln w="12700">
            <a:miter lim="400000"/>
          </a:ln>
        </p:spPr>
        <p:txBody>
          <a:bodyPr lIns="50800" tIns="50800" rIns="50800" bIns="50800" anchor="ctr">
            <a:spAutoFit/>
          </a:bodyPr>
          <a:lstStyle>
            <a:lvl1pPr algn="r">
              <a:lnSpc>
                <a:spcPct val="110000"/>
              </a:lnSpc>
              <a:defRPr sz="1800" b="0">
                <a:solidFill>
                  <a:srgbClr val="E0E3E6"/>
                </a:solidFill>
                <a:latin typeface="PangMenZhengDao-XiXian"/>
                <a:ea typeface="PangMenZhengDao-XiXian"/>
                <a:cs typeface="PangMenZhengDao-XiXian"/>
                <a:sym typeface="PangMenZhengDao-XiXian"/>
              </a:defRPr>
            </a:lvl1pPr>
          </a:lstStyle>
          <a:p>
            <a:r>
              <a:t>The theme of this slide is about Personal Portfolio. And it is created and designed by Plura. Please put your content here to give the audience a break view of this part. This is a mock-up file, so that you can change or edit the content by your thoughts.</a:t>
            </a:r>
          </a:p>
        </p:txBody>
      </p:sp>
      <p:pic>
        <p:nvPicPr>
          <p:cNvPr id="330" name="pexels-lisa-fotios-11763347.png" descr="pexels-lisa-fotios-11763347.png"/>
          <p:cNvPicPr>
            <a:picLocks noChangeAspect="1"/>
          </p:cNvPicPr>
          <p:nvPr/>
        </p:nvPicPr>
        <p:blipFill>
          <a:blip r:embed="rId3"/>
          <a:stretch>
            <a:fillRect/>
          </a:stretch>
        </p:blipFill>
        <p:spPr>
          <a:xfrm>
            <a:off x="1699413" y="-2264816"/>
            <a:ext cx="11378069" cy="11181393"/>
          </a:xfrm>
          <a:prstGeom prst="rect">
            <a:avLst/>
          </a:prstGeom>
          <a:ln w="12700">
            <a:miter lim="400000"/>
            <a:headEnd/>
            <a:tailEnd/>
          </a:ln>
        </p:spPr>
      </p:pic>
      <p:pic>
        <p:nvPicPr>
          <p:cNvPr id="331" name="pexels-lisa-fotios-11763347.png" descr="pexels-lisa-fotios-11763347.png"/>
          <p:cNvPicPr>
            <a:picLocks noChangeAspect="1"/>
          </p:cNvPicPr>
          <p:nvPr/>
        </p:nvPicPr>
        <p:blipFill>
          <a:blip r:embed="rId3"/>
          <a:stretch>
            <a:fillRect/>
          </a:stretch>
        </p:blipFill>
        <p:spPr>
          <a:xfrm>
            <a:off x="20753460" y="3788053"/>
            <a:ext cx="5709821" cy="5611123"/>
          </a:xfrm>
          <a:prstGeom prst="rect">
            <a:avLst/>
          </a:prstGeom>
          <a:ln w="12700">
            <a:miter lim="400000"/>
            <a:headEnd/>
            <a:tailEnd/>
          </a:ln>
        </p:spPr>
      </p:pic>
      <p:pic>
        <p:nvPicPr>
          <p:cNvPr id="332" name="pexels-lisa-fotios-11763347.png" descr="pexels-lisa-fotios-11763347.png"/>
          <p:cNvPicPr>
            <a:picLocks noChangeAspect="1"/>
          </p:cNvPicPr>
          <p:nvPr/>
        </p:nvPicPr>
        <p:blipFill>
          <a:blip r:embed="rId3"/>
          <a:stretch>
            <a:fillRect/>
          </a:stretch>
        </p:blipFill>
        <p:spPr>
          <a:xfrm rot="14397902">
            <a:off x="7494660" y="10671453"/>
            <a:ext cx="3807951" cy="3742128"/>
          </a:xfrm>
          <a:prstGeom prst="rect">
            <a:avLst/>
          </a:prstGeom>
          <a:ln w="12700">
            <a:miter lim="400000"/>
            <a:headEnd/>
            <a:tailEnd/>
          </a:ln>
        </p:spPr>
      </p:pic>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E0E3E6"/>
        </a:solidFill>
        <a:effectLst/>
      </p:bgPr>
    </p:bg>
    <p:spTree>
      <p:nvGrpSpPr>
        <p:cNvPr id="1" name=""/>
        <p:cNvGrpSpPr/>
        <p:nvPr/>
      </p:nvGrpSpPr>
      <p:grpSpPr>
        <a:xfrm>
          <a:off x="0" y="0"/>
          <a:ext cx="0" cy="0"/>
          <a:chOff x="0" y="0"/>
          <a:chExt cx="0" cy="0"/>
        </a:xfrm>
      </p:grpSpPr>
      <p:pic>
        <p:nvPicPr>
          <p:cNvPr id="334" name="pexels-airam-datoon-11668236.jpg" descr="pexels-airam-datoon-11668236.jpg"/>
          <p:cNvPicPr>
            <a:picLocks noChangeAspect="1"/>
          </p:cNvPicPr>
          <p:nvPr/>
        </p:nvPicPr>
        <p:blipFill>
          <a:blip r:embed="rId1">
            <a:alphaModFix amt="30468"/>
          </a:blip>
          <a:srcRect l="26434" t="1004" r="22861" b="80019"/>
          <a:stretch>
            <a:fillRect/>
          </a:stretch>
        </p:blipFill>
        <p:spPr>
          <a:xfrm>
            <a:off x="-24309" y="0"/>
            <a:ext cx="24432618" cy="13716000"/>
          </a:xfrm>
          <a:prstGeom prst="rect">
            <a:avLst/>
          </a:prstGeom>
          <a:ln w="12700">
            <a:miter lim="400000"/>
            <a:headEnd/>
            <a:tailEnd/>
          </a:ln>
        </p:spPr>
      </p:pic>
      <p:sp>
        <p:nvSpPr>
          <p:cNvPr id="335" name="矩形"/>
          <p:cNvSpPr/>
          <p:nvPr/>
        </p:nvSpPr>
        <p:spPr>
          <a:xfrm>
            <a:off x="-5923" y="-25400"/>
            <a:ext cx="24395846" cy="13766800"/>
          </a:xfrm>
          <a:prstGeom prst="rect">
            <a:avLst/>
          </a:prstGeom>
          <a:solidFill>
            <a:srgbClr val="E0E3E6">
              <a:alpha val="30000"/>
            </a:srgbClr>
          </a:solidFill>
          <a:ln w="12700">
            <a:miter lim="400000"/>
          </a:ln>
        </p:spPr>
        <p:txBody>
          <a:bodyPr lIns="0" tIns="0" rIns="0" bIns="0" anchor="ctr"/>
          <a:lstStyle/>
          <a:p>
            <a:pPr>
              <a:defRPr sz="3200" b="0">
                <a:solidFill>
                  <a:srgbClr val="DFE3E5"/>
                </a:solidFill>
                <a:latin typeface="+mn-lt"/>
                <a:ea typeface="+mn-ea"/>
                <a:cs typeface="+mn-cs"/>
                <a:sym typeface="Helvetica Neue Medium"/>
              </a:defRPr>
            </a:pPr>
          </a:p>
        </p:txBody>
      </p:sp>
      <p:sp>
        <p:nvSpPr>
          <p:cNvPr id="336" name="线条"/>
          <p:cNvSpPr/>
          <p:nvPr/>
        </p:nvSpPr>
        <p:spPr>
          <a:xfrm>
            <a:off x="17587912" y="10550540"/>
            <a:ext cx="2389226" cy="1"/>
          </a:xfrm>
          <a:prstGeom prst="line">
            <a:avLst/>
          </a:prstGeom>
          <a:ln w="12700">
            <a:solidFill>
              <a:srgbClr val="6F7D87"/>
            </a:solidFill>
            <a:miter lim="400000"/>
          </a:ln>
        </p:spPr>
        <p:txBody>
          <a:bodyPr lIns="50800" tIns="50800" rIns="50800" bIns="50800" anchor="ctr"/>
          <a:lstStyle/>
          <a:p/>
        </p:txBody>
      </p:sp>
      <p:grpSp>
        <p:nvGrpSpPr>
          <p:cNvPr id="339" name="成组"/>
          <p:cNvGrpSpPr/>
          <p:nvPr/>
        </p:nvGrpSpPr>
        <p:grpSpPr>
          <a:xfrm>
            <a:off x="11492879" y="1507182"/>
            <a:ext cx="11521481" cy="10940260"/>
            <a:chOff x="0" y="0"/>
            <a:chExt cx="11521479" cy="10940259"/>
          </a:xfrm>
        </p:grpSpPr>
        <p:pic>
          <p:nvPicPr>
            <p:cNvPr id="337" name="pexels-jeandaniel-francoeur-11434107.jpg" descr="pexels-jeandaniel-francoeur-11434107.jpg"/>
            <p:cNvPicPr>
              <a:picLocks noChangeAspect="1"/>
            </p:cNvPicPr>
            <p:nvPr/>
          </p:nvPicPr>
          <p:blipFill>
            <a:blip r:embed="rId2"/>
            <a:srcRect l="4605" t="35832" r="1394" b="4665"/>
            <a:stretch>
              <a:fillRect/>
            </a:stretch>
          </p:blipFill>
          <p:spPr>
            <a:xfrm>
              <a:off x="173" y="0"/>
              <a:ext cx="11521307" cy="10940257"/>
            </a:xfrm>
            <a:prstGeom prst="rect">
              <a:avLst/>
            </a:prstGeom>
            <a:ln w="12700" cap="flat">
              <a:noFill/>
              <a:miter lim="400000"/>
              <a:headEnd/>
              <a:tailEnd/>
            </a:ln>
            <a:effectLst/>
          </p:spPr>
        </p:pic>
        <p:sp>
          <p:nvSpPr>
            <p:cNvPr id="338" name="矩形"/>
            <p:cNvSpPr/>
            <p:nvPr/>
          </p:nvSpPr>
          <p:spPr>
            <a:xfrm>
              <a:off x="0" y="3"/>
              <a:ext cx="11521282" cy="10940257"/>
            </a:xfrm>
            <a:prstGeom prst="rect">
              <a:avLst/>
            </a:prstGeom>
            <a:solidFill>
              <a:srgbClr val="6E7C87">
                <a:alpha val="30000"/>
              </a:srgbClr>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p>
          </p:txBody>
        </p:sp>
      </p:grpSp>
      <p:sp>
        <p:nvSpPr>
          <p:cNvPr id="340" name="The theme of this slide is about Personal Portfolio. And it is created and designed by Plura. Please put your content here to give the audience a break view of this part. This is a mock-up file, so that you can change or edit the content by your thoughts"/>
          <p:cNvSpPr txBox="1"/>
          <p:nvPr/>
        </p:nvSpPr>
        <p:spPr>
          <a:xfrm>
            <a:off x="14864585" y="10009041"/>
            <a:ext cx="7503994" cy="1358901"/>
          </a:xfrm>
          <a:prstGeom prst="rect">
            <a:avLst/>
          </a:prstGeom>
          <a:ln w="12700">
            <a:miter lim="400000"/>
          </a:ln>
        </p:spPr>
        <p:txBody>
          <a:bodyPr lIns="50800" tIns="50800" rIns="50800" bIns="50800" anchor="ctr">
            <a:spAutoFit/>
          </a:bodyPr>
          <a:lstStyle>
            <a:lvl1pPr algn="r">
              <a:defRPr sz="1800" b="0">
                <a:solidFill>
                  <a:srgbClr val="E0E3E6"/>
                </a:solidFill>
                <a:latin typeface="Source Han Sans CN ExtraLight"/>
                <a:ea typeface="Source Han Sans CN ExtraLight"/>
                <a:cs typeface="Source Han Sans CN ExtraLight"/>
                <a:sym typeface="Source Han Sans CN ExtraLight"/>
              </a:defRPr>
            </a:lvl1pPr>
          </a:lstStyle>
          <a:p>
            <a:r>
              <a:t>The theme of this slide is about Personal Portfolio. And it is created and designed by Plura. Please put your content here to give the audience a break view of this part. This is a mock-up file, so that you can change or edit the content by your thoughts.</a:t>
            </a:r>
          </a:p>
        </p:txBody>
      </p:sp>
      <p:sp>
        <p:nvSpPr>
          <p:cNvPr id="341" name="Case/Project"/>
          <p:cNvSpPr txBox="1"/>
          <p:nvPr/>
        </p:nvSpPr>
        <p:spPr>
          <a:xfrm>
            <a:off x="16529927" y="8496300"/>
            <a:ext cx="5837429" cy="1320801"/>
          </a:xfrm>
          <a:prstGeom prst="rect">
            <a:avLst/>
          </a:prstGeom>
          <a:ln w="12700">
            <a:miter lim="400000"/>
          </a:ln>
        </p:spPr>
        <p:txBody>
          <a:bodyPr wrap="none" lIns="50800" tIns="50800" rIns="50800" bIns="50800" anchor="ctr">
            <a:spAutoFit/>
          </a:bodyPr>
          <a:lstStyle>
            <a:lvl1pPr algn="r">
              <a:defRPr sz="8000" b="0">
                <a:solidFill>
                  <a:srgbClr val="E0E3E6"/>
                </a:solidFill>
                <a:latin typeface="Aleo Light"/>
                <a:ea typeface="Aleo Light"/>
                <a:cs typeface="Aleo Light"/>
                <a:sym typeface="Aleo Light"/>
              </a:defRPr>
            </a:lvl1pPr>
          </a:lstStyle>
          <a:p>
            <a:r>
              <a:rPr i="1" dirty="0"/>
              <a:t>Case/Project</a:t>
            </a:r>
            <a:endParaRPr i="1" dirty="0"/>
          </a:p>
        </p:txBody>
      </p:sp>
      <p:sp>
        <p:nvSpPr>
          <p:cNvPr id="342" name="/ Portfolio of Plura in 2022 | Packaging 包装设计/"/>
          <p:cNvSpPr txBox="1"/>
          <p:nvPr/>
        </p:nvSpPr>
        <p:spPr>
          <a:xfrm>
            <a:off x="15844539" y="2302117"/>
            <a:ext cx="6523336" cy="450366"/>
          </a:xfrm>
          <a:prstGeom prst="rect">
            <a:avLst/>
          </a:prstGeom>
          <a:ln w="12700">
            <a:miter lim="400000"/>
          </a:ln>
        </p:spPr>
        <p:txBody>
          <a:bodyPr lIns="50800" tIns="50800" rIns="50800" bIns="50800" anchor="ctr">
            <a:spAutoFit/>
          </a:bodyPr>
          <a:lstStyle>
            <a:lvl1pPr algn="r">
              <a:defRPr sz="1800" b="0">
                <a:solidFill>
                  <a:srgbClr val="E0E3E6"/>
                </a:solidFill>
                <a:latin typeface="PangMenZhengDao-XiXian"/>
                <a:ea typeface="PangMenZhengDao-XiXian"/>
                <a:cs typeface="PangMenZhengDao-XiXian"/>
                <a:sym typeface="PangMenZhengDao-XiXian"/>
              </a:defRPr>
            </a:lvl1pPr>
          </a:lstStyle>
          <a:p>
            <a:r>
              <a:t>/ Portfolio of Plura in 2022 | Packaging 包装设计/</a:t>
            </a:r>
          </a:p>
        </p:txBody>
      </p:sp>
      <p:grpSp>
        <p:nvGrpSpPr>
          <p:cNvPr id="345" name="成组"/>
          <p:cNvGrpSpPr/>
          <p:nvPr/>
        </p:nvGrpSpPr>
        <p:grpSpPr>
          <a:xfrm>
            <a:off x="6449365" y="1981808"/>
            <a:ext cx="4761191" cy="2543243"/>
            <a:chOff x="0" y="0"/>
            <a:chExt cx="4761190" cy="2543241"/>
          </a:xfrm>
        </p:grpSpPr>
        <p:sp>
          <p:nvSpPr>
            <p:cNvPr id="343" name="The theme of this slide is about Personal Portfolio. And it is created and designed by Plura. Please put your content here to give the audience a break view of this part. This is a mock-up file, so that you can change or edit the content by your thoughts"/>
            <p:cNvSpPr txBox="1"/>
            <p:nvPr/>
          </p:nvSpPr>
          <p:spPr>
            <a:xfrm>
              <a:off x="0" y="498541"/>
              <a:ext cx="4761191" cy="2044701"/>
            </a:xfrm>
            <a:prstGeom prst="rect">
              <a:avLst/>
            </a:prstGeom>
            <a:noFill/>
            <a:ln w="12700" cap="flat">
              <a:noFill/>
              <a:miter lim="400000"/>
            </a:ln>
            <a:effectLst/>
          </p:spPr>
          <p:txBody>
            <a:bodyPr wrap="square" lIns="50800" tIns="50800" rIns="50800" bIns="50800" numCol="1" anchor="ctr">
              <a:spAutoFit/>
            </a:bodyPr>
            <a:lstStyle>
              <a:lvl1pPr algn="l">
                <a:defRPr sz="1800" b="0">
                  <a:solidFill>
                    <a:srgbClr val="435363"/>
                  </a:solidFill>
                  <a:latin typeface="Source Han Sans CN ExtraLight"/>
                  <a:ea typeface="Source Han Sans CN ExtraLight"/>
                  <a:cs typeface="Source Han Sans CN ExtraLight"/>
                  <a:sym typeface="Source Han Sans CN ExtraLight"/>
                </a:defRPr>
              </a:lvl1pPr>
            </a:lstStyle>
            <a:p>
              <a:r>
                <a:t>The theme of this slide is about Personal Portfolio. And it is created and designed by Plura. Please put your content here to give the audience a break view of this part. This is a mock-up file, so that you can change or edit the content by your thoughts.</a:t>
              </a:r>
            </a:p>
          </p:txBody>
        </p:sp>
        <p:sp>
          <p:nvSpPr>
            <p:cNvPr id="344" name="01. Put KEYWORD Here"/>
            <p:cNvSpPr txBox="1"/>
            <p:nvPr/>
          </p:nvSpPr>
          <p:spPr>
            <a:xfrm>
              <a:off x="16569" y="-1"/>
              <a:ext cx="3543400" cy="450367"/>
            </a:xfrm>
            <a:prstGeom prst="rect">
              <a:avLst/>
            </a:prstGeom>
            <a:noFill/>
            <a:ln w="12700" cap="flat">
              <a:noFill/>
              <a:miter lim="400000"/>
            </a:ln>
            <a:effectLst/>
          </p:spPr>
          <p:txBody>
            <a:bodyPr wrap="square" lIns="50800" tIns="50800" rIns="50800" bIns="50800" numCol="1" anchor="ctr">
              <a:spAutoFit/>
            </a:bodyPr>
            <a:lstStyle>
              <a:lvl1pPr algn="l">
                <a:defRPr sz="1800" b="0">
                  <a:solidFill>
                    <a:srgbClr val="435462"/>
                  </a:solidFill>
                  <a:latin typeface="PangMenZhengDao-XiXian"/>
                  <a:ea typeface="PangMenZhengDao-XiXian"/>
                  <a:cs typeface="PangMenZhengDao-XiXian"/>
                  <a:sym typeface="PangMenZhengDao-XiXian"/>
                </a:defRPr>
              </a:lvl1pPr>
            </a:lstStyle>
            <a:p>
              <a:r>
                <a:t>01. Put KEYWORD Here</a:t>
              </a:r>
            </a:p>
          </p:txBody>
        </p:sp>
      </p:grpSp>
      <p:grpSp>
        <p:nvGrpSpPr>
          <p:cNvPr id="348" name="成组"/>
          <p:cNvGrpSpPr/>
          <p:nvPr/>
        </p:nvGrpSpPr>
        <p:grpSpPr>
          <a:xfrm>
            <a:off x="6449365" y="5705689"/>
            <a:ext cx="4761191" cy="2543243"/>
            <a:chOff x="0" y="0"/>
            <a:chExt cx="4761190" cy="2543241"/>
          </a:xfrm>
        </p:grpSpPr>
        <p:sp>
          <p:nvSpPr>
            <p:cNvPr id="346" name="The theme of this slide is about Personal Portfolio. And it is created and designed by Plura. Please put your content here to give the audience a break view of this part. This is a mock-up file, so that you can change or edit the content by your thoughts"/>
            <p:cNvSpPr txBox="1"/>
            <p:nvPr/>
          </p:nvSpPr>
          <p:spPr>
            <a:xfrm>
              <a:off x="0" y="498541"/>
              <a:ext cx="4761191" cy="2044701"/>
            </a:xfrm>
            <a:prstGeom prst="rect">
              <a:avLst/>
            </a:prstGeom>
            <a:noFill/>
            <a:ln w="12700" cap="flat">
              <a:noFill/>
              <a:miter lim="400000"/>
            </a:ln>
            <a:effectLst/>
          </p:spPr>
          <p:txBody>
            <a:bodyPr wrap="square" lIns="50800" tIns="50800" rIns="50800" bIns="50800" numCol="1" anchor="ctr">
              <a:spAutoFit/>
            </a:bodyPr>
            <a:lstStyle>
              <a:lvl1pPr algn="l">
                <a:defRPr sz="1800" b="0">
                  <a:solidFill>
                    <a:srgbClr val="435363"/>
                  </a:solidFill>
                  <a:latin typeface="Source Han Sans CN ExtraLight"/>
                  <a:ea typeface="Source Han Sans CN ExtraLight"/>
                  <a:cs typeface="Source Han Sans CN ExtraLight"/>
                  <a:sym typeface="Source Han Sans CN ExtraLight"/>
                </a:defRPr>
              </a:lvl1pPr>
            </a:lstStyle>
            <a:p>
              <a:r>
                <a:t>The theme of this slide is about Personal Portfolio. And it is created and designed by Plura. Please put your content here to give the audience a break view of this part. This is a mock-up file, so that you can change or edit the content by your thoughts.</a:t>
              </a:r>
            </a:p>
          </p:txBody>
        </p:sp>
        <p:sp>
          <p:nvSpPr>
            <p:cNvPr id="347" name="02. Put KEYWORD Here"/>
            <p:cNvSpPr txBox="1"/>
            <p:nvPr/>
          </p:nvSpPr>
          <p:spPr>
            <a:xfrm>
              <a:off x="16569" y="-1"/>
              <a:ext cx="3543400" cy="450367"/>
            </a:xfrm>
            <a:prstGeom prst="rect">
              <a:avLst/>
            </a:prstGeom>
            <a:noFill/>
            <a:ln w="12700" cap="flat">
              <a:noFill/>
              <a:miter lim="400000"/>
            </a:ln>
            <a:effectLst/>
          </p:spPr>
          <p:txBody>
            <a:bodyPr wrap="square" lIns="50800" tIns="50800" rIns="50800" bIns="50800" numCol="1" anchor="ctr">
              <a:spAutoFit/>
            </a:bodyPr>
            <a:lstStyle>
              <a:lvl1pPr algn="l">
                <a:defRPr sz="1800" b="0">
                  <a:solidFill>
                    <a:srgbClr val="435462"/>
                  </a:solidFill>
                  <a:latin typeface="PangMenZhengDao-XiXian"/>
                  <a:ea typeface="PangMenZhengDao-XiXian"/>
                  <a:cs typeface="PangMenZhengDao-XiXian"/>
                  <a:sym typeface="PangMenZhengDao-XiXian"/>
                </a:defRPr>
              </a:lvl1pPr>
            </a:lstStyle>
            <a:p>
              <a:r>
                <a:t>02. Put KEYWORD Here</a:t>
              </a:r>
            </a:p>
          </p:txBody>
        </p:sp>
      </p:grpSp>
      <p:grpSp>
        <p:nvGrpSpPr>
          <p:cNvPr id="351" name="成组"/>
          <p:cNvGrpSpPr/>
          <p:nvPr/>
        </p:nvGrpSpPr>
        <p:grpSpPr>
          <a:xfrm>
            <a:off x="6449365" y="9429570"/>
            <a:ext cx="4761191" cy="2543243"/>
            <a:chOff x="0" y="0"/>
            <a:chExt cx="4761190" cy="2543241"/>
          </a:xfrm>
        </p:grpSpPr>
        <p:sp>
          <p:nvSpPr>
            <p:cNvPr id="349" name="The theme of this slide is about Personal Portfolio. And it is created and designed by Plura. Please put your content here to give the audience a break view of this part. This is a mock-up file, so that you can change or edit the content by your thoughts"/>
            <p:cNvSpPr txBox="1"/>
            <p:nvPr/>
          </p:nvSpPr>
          <p:spPr>
            <a:xfrm>
              <a:off x="0" y="498541"/>
              <a:ext cx="4761191" cy="2044701"/>
            </a:xfrm>
            <a:prstGeom prst="rect">
              <a:avLst/>
            </a:prstGeom>
            <a:noFill/>
            <a:ln w="12700" cap="flat">
              <a:noFill/>
              <a:miter lim="400000"/>
            </a:ln>
            <a:effectLst/>
          </p:spPr>
          <p:txBody>
            <a:bodyPr wrap="square" lIns="50800" tIns="50800" rIns="50800" bIns="50800" numCol="1" anchor="ctr">
              <a:spAutoFit/>
            </a:bodyPr>
            <a:lstStyle>
              <a:lvl1pPr algn="l">
                <a:defRPr sz="1800" b="0">
                  <a:solidFill>
                    <a:srgbClr val="435363"/>
                  </a:solidFill>
                  <a:latin typeface="Source Han Sans CN ExtraLight"/>
                  <a:ea typeface="Source Han Sans CN ExtraLight"/>
                  <a:cs typeface="Source Han Sans CN ExtraLight"/>
                  <a:sym typeface="Source Han Sans CN ExtraLight"/>
                </a:defRPr>
              </a:lvl1pPr>
            </a:lstStyle>
            <a:p>
              <a:r>
                <a:t>The theme of this slide is about Personal Portfolio. And it is created and designed by Plura. Please put your content here to give the audience a break view of this part. This is a mock-up file, so that you can change or edit the content by your thoughts.</a:t>
              </a:r>
            </a:p>
          </p:txBody>
        </p:sp>
        <p:sp>
          <p:nvSpPr>
            <p:cNvPr id="350" name="03. Put KEYWORD Here"/>
            <p:cNvSpPr txBox="1"/>
            <p:nvPr/>
          </p:nvSpPr>
          <p:spPr>
            <a:xfrm>
              <a:off x="16569" y="-1"/>
              <a:ext cx="3543400" cy="450367"/>
            </a:xfrm>
            <a:prstGeom prst="rect">
              <a:avLst/>
            </a:prstGeom>
            <a:noFill/>
            <a:ln w="12700" cap="flat">
              <a:noFill/>
              <a:miter lim="400000"/>
            </a:ln>
            <a:effectLst/>
          </p:spPr>
          <p:txBody>
            <a:bodyPr wrap="square" lIns="50800" tIns="50800" rIns="50800" bIns="50800" numCol="1" anchor="ctr">
              <a:spAutoFit/>
            </a:bodyPr>
            <a:lstStyle>
              <a:lvl1pPr algn="l">
                <a:defRPr sz="1800" b="0">
                  <a:solidFill>
                    <a:srgbClr val="435462"/>
                  </a:solidFill>
                  <a:latin typeface="PangMenZhengDao-XiXian"/>
                  <a:ea typeface="PangMenZhengDao-XiXian"/>
                  <a:cs typeface="PangMenZhengDao-XiXian"/>
                  <a:sym typeface="PangMenZhengDao-XiXian"/>
                </a:defRPr>
              </a:lvl1pPr>
            </a:lstStyle>
            <a:p>
              <a:r>
                <a:t>03. Put KEYWORD Here</a:t>
              </a:r>
            </a:p>
          </p:txBody>
        </p:sp>
      </p:grpSp>
      <p:grpSp>
        <p:nvGrpSpPr>
          <p:cNvPr id="354" name="成组"/>
          <p:cNvGrpSpPr/>
          <p:nvPr/>
        </p:nvGrpSpPr>
        <p:grpSpPr>
          <a:xfrm>
            <a:off x="1320800" y="1507182"/>
            <a:ext cx="4846241" cy="3492501"/>
            <a:chOff x="0" y="0"/>
            <a:chExt cx="4846240" cy="3492500"/>
          </a:xfrm>
        </p:grpSpPr>
        <p:pic>
          <p:nvPicPr>
            <p:cNvPr id="352" name="pexels-karolina-grabowska-5725905.jpg" descr="pexels-karolina-grabowska-5725905.jpg"/>
            <p:cNvPicPr>
              <a:picLocks noChangeAspect="1"/>
            </p:cNvPicPr>
            <p:nvPr/>
          </p:nvPicPr>
          <p:blipFill>
            <a:blip r:embed="rId3"/>
            <a:srcRect l="27833" t="23610" r="22055" b="52313"/>
            <a:stretch>
              <a:fillRect/>
            </a:stretch>
          </p:blipFill>
          <p:spPr>
            <a:xfrm>
              <a:off x="0" y="0"/>
              <a:ext cx="4846067" cy="3492494"/>
            </a:xfrm>
            <a:prstGeom prst="rect">
              <a:avLst/>
            </a:prstGeom>
            <a:ln w="12700" cap="flat">
              <a:noFill/>
              <a:miter lim="400000"/>
              <a:headEnd/>
              <a:tailEnd/>
            </a:ln>
            <a:effectLst/>
          </p:spPr>
        </p:pic>
        <p:sp>
          <p:nvSpPr>
            <p:cNvPr id="353" name="矩形"/>
            <p:cNvSpPr/>
            <p:nvPr/>
          </p:nvSpPr>
          <p:spPr>
            <a:xfrm>
              <a:off x="0" y="6"/>
              <a:ext cx="4846241" cy="3492494"/>
            </a:xfrm>
            <a:prstGeom prst="rect">
              <a:avLst/>
            </a:prstGeom>
            <a:solidFill>
              <a:srgbClr val="6E7C87">
                <a:alpha val="30000"/>
              </a:srgbClr>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p>
          </p:txBody>
        </p:sp>
      </p:grpSp>
      <p:pic>
        <p:nvPicPr>
          <p:cNvPr id="355" name="pexels-karolina-grabowska-5725905.jpg" descr="pexels-karolina-grabowska-5725905.jpg"/>
          <p:cNvPicPr>
            <a:picLocks noChangeAspect="1"/>
          </p:cNvPicPr>
          <p:nvPr/>
        </p:nvPicPr>
        <p:blipFill>
          <a:blip r:embed="rId3"/>
          <a:srcRect l="4579" t="50371" r="46138" b="25950"/>
          <a:stretch>
            <a:fillRect/>
          </a:stretch>
        </p:blipFill>
        <p:spPr>
          <a:xfrm>
            <a:off x="1320800" y="5231063"/>
            <a:ext cx="4846067" cy="3492495"/>
          </a:xfrm>
          <a:prstGeom prst="rect">
            <a:avLst/>
          </a:prstGeom>
          <a:ln w="12700">
            <a:miter lim="400000"/>
            <a:headEnd/>
            <a:tailEnd/>
          </a:ln>
        </p:spPr>
      </p:pic>
      <p:sp>
        <p:nvSpPr>
          <p:cNvPr id="356" name="矩形"/>
          <p:cNvSpPr/>
          <p:nvPr/>
        </p:nvSpPr>
        <p:spPr>
          <a:xfrm>
            <a:off x="1320800" y="5231069"/>
            <a:ext cx="4846241" cy="3492495"/>
          </a:xfrm>
          <a:prstGeom prst="rect">
            <a:avLst/>
          </a:prstGeom>
          <a:solidFill>
            <a:srgbClr val="6E7C87">
              <a:alpha val="30000"/>
            </a:srgbClr>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p>
        </p:txBody>
      </p:sp>
      <p:grpSp>
        <p:nvGrpSpPr>
          <p:cNvPr id="359" name="成组"/>
          <p:cNvGrpSpPr/>
          <p:nvPr/>
        </p:nvGrpSpPr>
        <p:grpSpPr>
          <a:xfrm>
            <a:off x="1320800" y="8954944"/>
            <a:ext cx="4846241" cy="3492495"/>
            <a:chOff x="0" y="0"/>
            <a:chExt cx="4846240" cy="3492493"/>
          </a:xfrm>
        </p:grpSpPr>
        <p:pic>
          <p:nvPicPr>
            <p:cNvPr id="357" name="pexels-karolina-grabowska-5725905.jpg" descr="pexels-karolina-grabowska-5725905.jpg"/>
            <p:cNvPicPr>
              <a:picLocks noChangeAspect="1"/>
            </p:cNvPicPr>
            <p:nvPr/>
          </p:nvPicPr>
          <p:blipFill>
            <a:blip r:embed="rId3"/>
            <a:srcRect l="49423" t="61251" r="3565" b="16161"/>
            <a:stretch>
              <a:fillRect/>
            </a:stretch>
          </p:blipFill>
          <p:spPr>
            <a:xfrm>
              <a:off x="0" y="0"/>
              <a:ext cx="4846067" cy="3492494"/>
            </a:xfrm>
            <a:prstGeom prst="rect">
              <a:avLst/>
            </a:prstGeom>
            <a:ln w="12700" cap="flat">
              <a:noFill/>
              <a:miter lim="400000"/>
              <a:headEnd/>
              <a:tailEnd/>
            </a:ln>
            <a:effectLst/>
          </p:spPr>
        </p:pic>
        <p:sp>
          <p:nvSpPr>
            <p:cNvPr id="358" name="矩形"/>
            <p:cNvSpPr/>
            <p:nvPr/>
          </p:nvSpPr>
          <p:spPr>
            <a:xfrm>
              <a:off x="0" y="0"/>
              <a:ext cx="4846241" cy="3492494"/>
            </a:xfrm>
            <a:prstGeom prst="rect">
              <a:avLst/>
            </a:prstGeom>
            <a:solidFill>
              <a:srgbClr val="6E7C87">
                <a:alpha val="30000"/>
              </a:srgbClr>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p>
          </p:txBody>
        </p:sp>
      </p:grpSp>
    </p:spTree>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E0E3E6"/>
        </a:solidFill>
        <a:effectLst/>
      </p:bgPr>
    </p:bg>
    <p:spTree>
      <p:nvGrpSpPr>
        <p:cNvPr id="1" name=""/>
        <p:cNvGrpSpPr/>
        <p:nvPr/>
      </p:nvGrpSpPr>
      <p:grpSpPr>
        <a:xfrm>
          <a:off x="0" y="0"/>
          <a:ext cx="0" cy="0"/>
          <a:chOff x="0" y="0"/>
          <a:chExt cx="0" cy="0"/>
        </a:xfrm>
      </p:grpSpPr>
      <p:grpSp>
        <p:nvGrpSpPr>
          <p:cNvPr id="363" name="成组"/>
          <p:cNvGrpSpPr/>
          <p:nvPr/>
        </p:nvGrpSpPr>
        <p:grpSpPr>
          <a:xfrm>
            <a:off x="-24309" y="-25400"/>
            <a:ext cx="24432618" cy="13766800"/>
            <a:chOff x="0" y="0"/>
            <a:chExt cx="24432617" cy="13766800"/>
          </a:xfrm>
        </p:grpSpPr>
        <p:pic>
          <p:nvPicPr>
            <p:cNvPr id="361" name="pexels-airam-datoon-11668236.jpg" descr="pexels-airam-datoon-11668236.jpg"/>
            <p:cNvPicPr>
              <a:picLocks noChangeAspect="1"/>
            </p:cNvPicPr>
            <p:nvPr/>
          </p:nvPicPr>
          <p:blipFill>
            <a:blip r:embed="rId1">
              <a:alphaModFix amt="30468"/>
            </a:blip>
            <a:srcRect l="26434" t="1004" r="22861" b="80019"/>
            <a:stretch>
              <a:fillRect/>
            </a:stretch>
          </p:blipFill>
          <p:spPr>
            <a:xfrm>
              <a:off x="0" y="25400"/>
              <a:ext cx="24432618" cy="13716000"/>
            </a:xfrm>
            <a:prstGeom prst="rect">
              <a:avLst/>
            </a:prstGeom>
            <a:ln w="12700" cap="flat">
              <a:noFill/>
              <a:miter lim="400000"/>
              <a:headEnd/>
              <a:tailEnd/>
            </a:ln>
            <a:effectLst/>
          </p:spPr>
        </p:pic>
        <p:sp>
          <p:nvSpPr>
            <p:cNvPr id="362" name="矩形"/>
            <p:cNvSpPr/>
            <p:nvPr/>
          </p:nvSpPr>
          <p:spPr>
            <a:xfrm>
              <a:off x="18385" y="0"/>
              <a:ext cx="24395847" cy="13766800"/>
            </a:xfrm>
            <a:prstGeom prst="rect">
              <a:avLst/>
            </a:prstGeom>
            <a:solidFill>
              <a:srgbClr val="E0E3E6">
                <a:alpha val="30000"/>
              </a:srgbClr>
            </a:solidFill>
            <a:ln w="12700" cap="flat">
              <a:noFill/>
              <a:miter lim="400000"/>
            </a:ln>
            <a:effectLst/>
          </p:spPr>
          <p:txBody>
            <a:bodyPr wrap="square" lIns="0" tIns="0" rIns="0" bIns="0" numCol="1" anchor="ctr">
              <a:noAutofit/>
            </a:bodyPr>
            <a:lstStyle/>
            <a:p>
              <a:pPr>
                <a:defRPr sz="3200" b="0">
                  <a:solidFill>
                    <a:srgbClr val="DFE3E5"/>
                  </a:solidFill>
                  <a:latin typeface="+mn-lt"/>
                  <a:ea typeface="+mn-ea"/>
                  <a:cs typeface="+mn-cs"/>
                  <a:sym typeface="Helvetica Neue Medium"/>
                </a:defRPr>
              </a:pPr>
            </a:p>
          </p:txBody>
        </p:sp>
      </p:grpSp>
      <p:sp>
        <p:nvSpPr>
          <p:cNvPr id="364" name="/ Portfolio of Plura in 2022 | Packaging 包装设计/"/>
          <p:cNvSpPr txBox="1"/>
          <p:nvPr/>
        </p:nvSpPr>
        <p:spPr>
          <a:xfrm>
            <a:off x="1353839" y="1514717"/>
            <a:ext cx="6523336" cy="450366"/>
          </a:xfrm>
          <a:prstGeom prst="rect">
            <a:avLst/>
          </a:prstGeom>
          <a:ln w="12700">
            <a:miter lim="400000"/>
          </a:ln>
        </p:spPr>
        <p:txBody>
          <a:bodyPr lIns="50800" tIns="50800" rIns="50800" bIns="50800" anchor="ctr">
            <a:spAutoFit/>
          </a:bodyPr>
          <a:lstStyle>
            <a:lvl1pPr algn="l">
              <a:defRPr sz="1800" b="0">
                <a:solidFill>
                  <a:srgbClr val="435462"/>
                </a:solidFill>
                <a:latin typeface="PangMenZhengDao-XiXian"/>
                <a:ea typeface="PangMenZhengDao-XiXian"/>
                <a:cs typeface="PangMenZhengDao-XiXian"/>
                <a:sym typeface="PangMenZhengDao-XiXian"/>
              </a:defRPr>
            </a:lvl1pPr>
          </a:lstStyle>
          <a:p>
            <a:r>
              <a:t>/ Portfolio of Plura in 2022 | Packaging 包装设计/</a:t>
            </a:r>
          </a:p>
        </p:txBody>
      </p:sp>
      <p:sp>
        <p:nvSpPr>
          <p:cNvPr id="365" name="Projects"/>
          <p:cNvSpPr txBox="1"/>
          <p:nvPr/>
        </p:nvSpPr>
        <p:spPr>
          <a:xfrm>
            <a:off x="1354828" y="5025198"/>
            <a:ext cx="5526025" cy="1930401"/>
          </a:xfrm>
          <a:prstGeom prst="rect">
            <a:avLst/>
          </a:prstGeom>
          <a:ln w="12700">
            <a:miter lim="400000"/>
          </a:ln>
        </p:spPr>
        <p:txBody>
          <a:bodyPr wrap="none" lIns="50800" tIns="50800" rIns="50800" bIns="50800" anchor="ctr">
            <a:spAutoFit/>
          </a:bodyPr>
          <a:lstStyle>
            <a:lvl1pPr algn="l">
              <a:defRPr sz="12000" b="0">
                <a:solidFill>
                  <a:srgbClr val="435363"/>
                </a:solidFill>
                <a:latin typeface="Aleo Light"/>
                <a:ea typeface="Aleo Light"/>
                <a:cs typeface="Aleo Light"/>
                <a:sym typeface="Aleo Light"/>
              </a:defRPr>
            </a:lvl1pPr>
          </a:lstStyle>
          <a:p>
            <a:r>
              <a:t>Projects</a:t>
            </a:r>
          </a:p>
        </p:txBody>
      </p:sp>
      <p:sp>
        <p:nvSpPr>
          <p:cNvPr id="366" name="The theme of this slide is about Personal Portfolio. And it is created and designed by Plura. Please put your content here to give the audience a break view of this part. This is a mock-up file, so that you can change or edit the content by your thoughts"/>
          <p:cNvSpPr txBox="1"/>
          <p:nvPr/>
        </p:nvSpPr>
        <p:spPr>
          <a:xfrm>
            <a:off x="1504484" y="7827201"/>
            <a:ext cx="5709822" cy="1701801"/>
          </a:xfrm>
          <a:prstGeom prst="rect">
            <a:avLst/>
          </a:prstGeom>
          <a:ln w="12700">
            <a:miter lim="400000"/>
          </a:ln>
        </p:spPr>
        <p:txBody>
          <a:bodyPr lIns="50800" tIns="50800" rIns="50800" bIns="50800" anchor="ctr">
            <a:spAutoFit/>
          </a:bodyPr>
          <a:lstStyle>
            <a:lvl1pPr algn="l">
              <a:defRPr sz="1800" b="0">
                <a:solidFill>
                  <a:srgbClr val="435363"/>
                </a:solidFill>
                <a:latin typeface="Source Han Sans CN ExtraLight"/>
                <a:ea typeface="Source Han Sans CN ExtraLight"/>
                <a:cs typeface="Source Han Sans CN ExtraLight"/>
                <a:sym typeface="Source Han Sans CN ExtraLight"/>
              </a:defRPr>
            </a:lvl1pPr>
          </a:lstStyle>
          <a:p>
            <a:r>
              <a:t>The theme of this slide is about Personal Portfolio. And it is created and designed by Plura. Please put your content here to give the audience a break view of this part. This is a mock-up file, so that you can change or edit the content by your thoughts.</a:t>
            </a:r>
          </a:p>
        </p:txBody>
      </p:sp>
      <p:sp>
        <p:nvSpPr>
          <p:cNvPr id="367" name="The theme of this slide is about Personal Portfolio. And it is created and designed by Plura. Please put your content here."/>
          <p:cNvSpPr txBox="1"/>
          <p:nvPr/>
        </p:nvSpPr>
        <p:spPr>
          <a:xfrm>
            <a:off x="1504484" y="9922701"/>
            <a:ext cx="5709822" cy="1016001"/>
          </a:xfrm>
          <a:prstGeom prst="rect">
            <a:avLst/>
          </a:prstGeom>
          <a:ln w="12700">
            <a:miter lim="400000"/>
          </a:ln>
        </p:spPr>
        <p:txBody>
          <a:bodyPr lIns="50800" tIns="50800" rIns="50800" bIns="50800" anchor="ctr">
            <a:spAutoFit/>
          </a:bodyPr>
          <a:lstStyle>
            <a:lvl1pPr algn="l">
              <a:defRPr sz="1800" b="0">
                <a:solidFill>
                  <a:srgbClr val="435363"/>
                </a:solidFill>
                <a:latin typeface="Source Han Sans CN ExtraLight"/>
                <a:ea typeface="Source Han Sans CN ExtraLight"/>
                <a:cs typeface="Source Han Sans CN ExtraLight"/>
                <a:sym typeface="Source Han Sans CN ExtraLight"/>
              </a:defRPr>
            </a:lvl1pPr>
          </a:lstStyle>
          <a:p>
            <a:r>
              <a:t>The theme of this slide is about Personal Portfolio. And it is created and designed by Plura. Please put your content here.</a:t>
            </a:r>
          </a:p>
        </p:txBody>
      </p:sp>
      <p:sp>
        <p:nvSpPr>
          <p:cNvPr id="368" name="｜设计作品展示及阐述｜"/>
          <p:cNvSpPr txBox="1"/>
          <p:nvPr/>
        </p:nvSpPr>
        <p:spPr>
          <a:xfrm>
            <a:off x="1335749" y="7185025"/>
            <a:ext cx="6047292" cy="552450"/>
          </a:xfrm>
          <a:prstGeom prst="rect">
            <a:avLst/>
          </a:prstGeom>
          <a:ln w="12700">
            <a:miter lim="400000"/>
          </a:ln>
        </p:spPr>
        <p:txBody>
          <a:bodyPr lIns="50800" tIns="50800" rIns="50800" bIns="50800" anchor="ctr">
            <a:spAutoFit/>
          </a:bodyPr>
          <a:lstStyle>
            <a:lvl1pPr algn="l">
              <a:defRPr sz="3500" b="0" spc="350">
                <a:solidFill>
                  <a:srgbClr val="435363"/>
                </a:solidFill>
                <a:latin typeface="Source Han Sans CN ExtraLight"/>
                <a:ea typeface="Source Han Sans CN ExtraLight"/>
                <a:cs typeface="Source Han Sans CN ExtraLight"/>
                <a:sym typeface="Source Han Sans CN ExtraLight"/>
              </a:defRPr>
            </a:lvl1pPr>
          </a:lstStyle>
          <a:p>
            <a:r>
              <a:t>｜设计作品展示及阐述｜</a:t>
            </a:r>
          </a:p>
        </p:txBody>
      </p:sp>
      <p:pic>
        <p:nvPicPr>
          <p:cNvPr id="370" name="pexels-ekaterina-12203460.jpg" descr="pexels-ekaterina-12203460.jpg"/>
          <p:cNvPicPr>
            <a:picLocks noChangeAspect="1"/>
          </p:cNvPicPr>
          <p:nvPr/>
        </p:nvPicPr>
        <p:blipFill>
          <a:blip r:embed="rId2"/>
          <a:srcRect l="2663" t="48290" r="15512" b="498"/>
          <a:stretch>
            <a:fillRect/>
          </a:stretch>
        </p:blipFill>
        <p:spPr>
          <a:xfrm>
            <a:off x="8102599" y="-76200"/>
            <a:ext cx="16283782" cy="13868400"/>
          </a:xfrm>
          <a:prstGeom prst="rect">
            <a:avLst/>
          </a:prstGeom>
          <a:ln w="12700">
            <a:miter lim="400000"/>
            <a:headEnd/>
            <a:tailEnd/>
          </a:ln>
        </p:spPr>
      </p:pic>
    </p:spTree>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E0E3E6"/>
        </a:solidFill>
        <a:effectLst/>
      </p:bgPr>
    </p:bg>
    <p:spTree>
      <p:nvGrpSpPr>
        <p:cNvPr id="1" name=""/>
        <p:cNvGrpSpPr/>
        <p:nvPr/>
      </p:nvGrpSpPr>
      <p:grpSpPr>
        <a:xfrm>
          <a:off x="0" y="0"/>
          <a:ext cx="0" cy="0"/>
          <a:chOff x="0" y="0"/>
          <a:chExt cx="0" cy="0"/>
        </a:xfrm>
      </p:grpSpPr>
      <p:pic>
        <p:nvPicPr>
          <p:cNvPr id="3" name="图片 2" descr="模糊的照片&#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214022"/>
            <a:ext cx="24764484" cy="13930022"/>
          </a:xfrm>
          <a:prstGeom prst="rect">
            <a:avLst/>
          </a:prstGeom>
        </p:spPr>
      </p:pic>
      <p:sp>
        <p:nvSpPr>
          <p:cNvPr id="375" name="04.Layout"/>
          <p:cNvSpPr txBox="1"/>
          <p:nvPr/>
        </p:nvSpPr>
        <p:spPr>
          <a:xfrm>
            <a:off x="-1206501" y="6908800"/>
            <a:ext cx="25945030" cy="5435601"/>
          </a:xfrm>
          <a:prstGeom prst="rect">
            <a:avLst/>
          </a:prstGeom>
          <a:ln w="12700">
            <a:miter lim="400000"/>
          </a:ln>
        </p:spPr>
        <p:txBody>
          <a:bodyPr lIns="50800" tIns="50800" rIns="50800" bIns="50800" anchor="ctr">
            <a:spAutoFit/>
          </a:bodyPr>
          <a:lstStyle/>
          <a:p>
            <a:pPr algn="r">
              <a:defRPr sz="35000" b="0">
                <a:solidFill>
                  <a:srgbClr val="E0E3E5"/>
                </a:solidFill>
                <a:latin typeface="Aleo Light"/>
                <a:ea typeface="Aleo Light"/>
                <a:cs typeface="Aleo Light"/>
                <a:sym typeface="Aleo Light"/>
              </a:defRPr>
            </a:pPr>
            <a:r>
              <a:rPr sz="20000" i="1" dirty="0"/>
              <a:t>04</a:t>
            </a:r>
            <a:r>
              <a:rPr i="1" dirty="0"/>
              <a:t>.</a:t>
            </a:r>
            <a:r>
              <a:rPr sz="30000" i="1" dirty="0"/>
              <a:t>Layout </a:t>
            </a:r>
            <a:endParaRPr sz="30000" i="1" dirty="0"/>
          </a:p>
        </p:txBody>
      </p:sp>
      <p:sp>
        <p:nvSpPr>
          <p:cNvPr id="376" name="版 式 设 计"/>
          <p:cNvSpPr txBox="1"/>
          <p:nvPr/>
        </p:nvSpPr>
        <p:spPr>
          <a:xfrm>
            <a:off x="18785549" y="4293262"/>
            <a:ext cx="3566796" cy="609600"/>
          </a:xfrm>
          <a:prstGeom prst="rect">
            <a:avLst/>
          </a:prstGeom>
          <a:ln w="12700">
            <a:miter lim="400000"/>
          </a:ln>
        </p:spPr>
        <p:txBody>
          <a:bodyPr lIns="50800" tIns="50800" rIns="50800" bIns="50800" anchor="ctr">
            <a:spAutoFit/>
          </a:bodyPr>
          <a:lstStyle>
            <a:lvl1pPr algn="r">
              <a:defRPr sz="4000" b="0">
                <a:solidFill>
                  <a:srgbClr val="DFE3E6"/>
                </a:solidFill>
                <a:latin typeface="Source Han Sans CN ExtraLight"/>
                <a:ea typeface="Source Han Sans CN ExtraLight"/>
                <a:cs typeface="Source Han Sans CN ExtraLight"/>
                <a:sym typeface="Source Han Sans CN ExtraLight"/>
              </a:defRPr>
            </a:lvl1pPr>
          </a:lstStyle>
          <a:p>
            <a:r>
              <a:t>版 式 设 计</a:t>
            </a:r>
          </a:p>
        </p:txBody>
      </p:sp>
      <p:sp>
        <p:nvSpPr>
          <p:cNvPr id="377" name="The theme of this slide is about Personal Portfolio. And it is created and designed by Plura. Please put your content here to give the audience a break view of this part. This is a mock-up file, so that you can change or edit the content by your thoughts"/>
          <p:cNvSpPr txBox="1"/>
          <p:nvPr/>
        </p:nvSpPr>
        <p:spPr>
          <a:xfrm>
            <a:off x="14636219" y="5020254"/>
            <a:ext cx="7729122" cy="1358901"/>
          </a:xfrm>
          <a:prstGeom prst="rect">
            <a:avLst/>
          </a:prstGeom>
          <a:ln w="12700">
            <a:miter lim="400000"/>
          </a:ln>
        </p:spPr>
        <p:txBody>
          <a:bodyPr lIns="50800" tIns="50800" rIns="50800" bIns="50800" anchor="ctr">
            <a:spAutoFit/>
          </a:bodyPr>
          <a:lstStyle>
            <a:lvl1pPr algn="r">
              <a:defRPr sz="1800" b="0">
                <a:solidFill>
                  <a:srgbClr val="E0E3E6"/>
                </a:solidFill>
                <a:latin typeface="Source Han Sans CN ExtraLight"/>
                <a:ea typeface="Source Han Sans CN ExtraLight"/>
                <a:cs typeface="Source Han Sans CN ExtraLight"/>
                <a:sym typeface="Source Han Sans CN ExtraLight"/>
              </a:defRPr>
            </a:lvl1pPr>
          </a:lstStyle>
          <a:p>
            <a:r>
              <a:t>The theme of this slide is about Personal Portfolio. And it is created and designed by Plura. Please put your content here to give the audience a break view of this part. This is a mock-up file, so that you can change or edit the content by your thoughts.</a:t>
            </a:r>
          </a:p>
        </p:txBody>
      </p:sp>
      <p:sp>
        <p:nvSpPr>
          <p:cNvPr id="378" name="/ Portfolio of Plura in 2022 | 个人设计作品集 /"/>
          <p:cNvSpPr txBox="1"/>
          <p:nvPr/>
        </p:nvSpPr>
        <p:spPr>
          <a:xfrm>
            <a:off x="1353839" y="1527417"/>
            <a:ext cx="6523336" cy="450366"/>
          </a:xfrm>
          <a:prstGeom prst="rect">
            <a:avLst/>
          </a:prstGeom>
          <a:ln w="12700">
            <a:miter lim="400000"/>
          </a:ln>
        </p:spPr>
        <p:txBody>
          <a:bodyPr lIns="50800" tIns="50800" rIns="50800" bIns="50800" anchor="ctr">
            <a:spAutoFit/>
          </a:bodyPr>
          <a:lstStyle>
            <a:lvl1pPr algn="l">
              <a:defRPr sz="1800" b="0">
                <a:solidFill>
                  <a:srgbClr val="E0E4E6"/>
                </a:solidFill>
                <a:latin typeface="PangMenZhengDao-XiXian"/>
                <a:ea typeface="PangMenZhengDao-XiXian"/>
                <a:cs typeface="PangMenZhengDao-XiXian"/>
                <a:sym typeface="PangMenZhengDao-XiXian"/>
              </a:defRPr>
            </a:lvl1pPr>
          </a:lstStyle>
          <a:p>
            <a:r>
              <a:t>/ Portfolio of Plura in 2022 | 个人设计作品集 /</a:t>
            </a:r>
          </a:p>
        </p:txBody>
      </p:sp>
    </p:spTree>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E0E3E6"/>
        </a:solidFill>
        <a:effectLst/>
      </p:bgPr>
    </p:bg>
    <p:spTree>
      <p:nvGrpSpPr>
        <p:cNvPr id="1" name=""/>
        <p:cNvGrpSpPr/>
        <p:nvPr/>
      </p:nvGrpSpPr>
      <p:grpSpPr>
        <a:xfrm>
          <a:off x="0" y="0"/>
          <a:ext cx="0" cy="0"/>
          <a:chOff x="0" y="0"/>
          <a:chExt cx="0" cy="0"/>
        </a:xfrm>
      </p:grpSpPr>
      <p:sp>
        <p:nvSpPr>
          <p:cNvPr id="381" name="线条"/>
          <p:cNvSpPr/>
          <p:nvPr/>
        </p:nvSpPr>
        <p:spPr>
          <a:xfrm>
            <a:off x="17587912" y="10550540"/>
            <a:ext cx="2389226" cy="1"/>
          </a:xfrm>
          <a:prstGeom prst="line">
            <a:avLst/>
          </a:prstGeom>
          <a:ln w="12700">
            <a:solidFill>
              <a:srgbClr val="6F7D87"/>
            </a:solidFill>
            <a:miter lim="400000"/>
          </a:ln>
        </p:spPr>
        <p:txBody>
          <a:bodyPr lIns="50800" tIns="50800" rIns="50800" bIns="50800" anchor="ctr"/>
          <a:lstStyle/>
          <a:p/>
        </p:txBody>
      </p:sp>
      <p:pic>
        <p:nvPicPr>
          <p:cNvPr id="382" name="pexels-constantine-vopilovsky-10665216.jpg" descr="pexels-constantine-vopilovsky-10665216.jpg"/>
          <p:cNvPicPr>
            <a:picLocks noChangeAspect="1"/>
          </p:cNvPicPr>
          <p:nvPr/>
        </p:nvPicPr>
        <p:blipFill>
          <a:blip r:embed="rId1"/>
          <a:srcRect l="90" t="12412" r="90" b="45097"/>
          <a:stretch>
            <a:fillRect/>
          </a:stretch>
        </p:blipFill>
        <p:spPr>
          <a:xfrm>
            <a:off x="-25400" y="-76200"/>
            <a:ext cx="24434800" cy="13868400"/>
          </a:xfrm>
          <a:prstGeom prst="rect">
            <a:avLst/>
          </a:prstGeom>
          <a:ln w="12700">
            <a:miter lim="400000"/>
            <a:headEnd/>
            <a:tailEnd/>
          </a:ln>
        </p:spPr>
      </p:pic>
      <p:sp>
        <p:nvSpPr>
          <p:cNvPr id="383" name="/ Portfolio of Plura in 2022 | Layout 版式设计/"/>
          <p:cNvSpPr txBox="1"/>
          <p:nvPr/>
        </p:nvSpPr>
        <p:spPr>
          <a:xfrm>
            <a:off x="1353839" y="1527417"/>
            <a:ext cx="6523336" cy="450366"/>
          </a:xfrm>
          <a:prstGeom prst="rect">
            <a:avLst/>
          </a:prstGeom>
          <a:ln w="12700">
            <a:miter lim="400000"/>
          </a:ln>
        </p:spPr>
        <p:txBody>
          <a:bodyPr lIns="50800" tIns="50800" rIns="50800" bIns="50800" anchor="ctr">
            <a:spAutoFit/>
          </a:bodyPr>
          <a:lstStyle>
            <a:lvl1pPr algn="l">
              <a:defRPr sz="1800" b="0">
                <a:solidFill>
                  <a:srgbClr val="E0E3E6"/>
                </a:solidFill>
                <a:latin typeface="PangMenZhengDao-XiXian"/>
                <a:ea typeface="PangMenZhengDao-XiXian"/>
                <a:cs typeface="PangMenZhengDao-XiXian"/>
                <a:sym typeface="PangMenZhengDao-XiXian"/>
              </a:defRPr>
            </a:lvl1pPr>
          </a:lstStyle>
          <a:p>
            <a:r>
              <a:t>/ Portfolio of Plura in 2022 | Layout 版式设计/</a:t>
            </a:r>
          </a:p>
        </p:txBody>
      </p:sp>
      <p:sp>
        <p:nvSpPr>
          <p:cNvPr id="385" name="线条"/>
          <p:cNvSpPr/>
          <p:nvPr/>
        </p:nvSpPr>
        <p:spPr>
          <a:xfrm flipV="1">
            <a:off x="7316192" y="1735236"/>
            <a:ext cx="11841887" cy="1"/>
          </a:xfrm>
          <a:prstGeom prst="line">
            <a:avLst/>
          </a:prstGeom>
          <a:ln w="12700">
            <a:solidFill>
              <a:srgbClr val="E0E3E5"/>
            </a:solidFill>
            <a:miter lim="400000"/>
          </a:ln>
        </p:spPr>
        <p:txBody>
          <a:bodyPr lIns="50800" tIns="50800" rIns="50800" bIns="50800" anchor="ctr"/>
          <a:lstStyle/>
          <a:p/>
        </p:txBody>
      </p:sp>
      <p:sp>
        <p:nvSpPr>
          <p:cNvPr id="386" name="The theme of this slide is about Personal Portfolio. And it is created and designed by Plura. Please put your content here to give the audience a break view of this part. This is a mock-up file, so that you can change or edit the content by your thoughts"/>
          <p:cNvSpPr txBox="1"/>
          <p:nvPr/>
        </p:nvSpPr>
        <p:spPr>
          <a:xfrm>
            <a:off x="1949995" y="5305425"/>
            <a:ext cx="6207503" cy="1701800"/>
          </a:xfrm>
          <a:prstGeom prst="rect">
            <a:avLst/>
          </a:prstGeom>
          <a:ln w="12700">
            <a:miter lim="400000"/>
          </a:ln>
        </p:spPr>
        <p:txBody>
          <a:bodyPr lIns="50800" tIns="50800" rIns="50800" bIns="50800" anchor="ctr">
            <a:spAutoFit/>
          </a:bodyPr>
          <a:lstStyle>
            <a:lvl1pPr algn="l">
              <a:defRPr sz="1800" b="0">
                <a:solidFill>
                  <a:srgbClr val="E0E3E6"/>
                </a:solidFill>
                <a:latin typeface="Source Han Sans CN ExtraLight"/>
                <a:ea typeface="Source Han Sans CN ExtraLight"/>
                <a:cs typeface="Source Han Sans CN ExtraLight"/>
                <a:sym typeface="Source Han Sans CN ExtraLight"/>
              </a:defRPr>
            </a:lvl1pPr>
          </a:lstStyle>
          <a:p>
            <a:r>
              <a:t>The theme of this slide is about Personal Portfolio. And it is created and designed by Plura. Please put your content here to give the audience a break view of this part. This is a mock-up file, so that you can change or edit the content by your thoughts.</a:t>
            </a:r>
          </a:p>
        </p:txBody>
      </p:sp>
      <p:sp>
        <p:nvSpPr>
          <p:cNvPr id="387" name="Concepts"/>
          <p:cNvSpPr txBox="1"/>
          <p:nvPr/>
        </p:nvSpPr>
        <p:spPr>
          <a:xfrm>
            <a:off x="1956978" y="3136900"/>
            <a:ext cx="6368797" cy="1930401"/>
          </a:xfrm>
          <a:prstGeom prst="rect">
            <a:avLst/>
          </a:prstGeom>
          <a:ln w="12700">
            <a:miter lim="400000"/>
          </a:ln>
        </p:spPr>
        <p:txBody>
          <a:bodyPr wrap="none" lIns="50800" tIns="50800" rIns="50800" bIns="50800" anchor="ctr">
            <a:spAutoFit/>
          </a:bodyPr>
          <a:lstStyle>
            <a:lvl1pPr algn="l">
              <a:defRPr sz="12000" b="0">
                <a:solidFill>
                  <a:srgbClr val="E0E3E6"/>
                </a:solidFill>
                <a:latin typeface="Aleo Light"/>
                <a:ea typeface="Aleo Light"/>
                <a:cs typeface="Aleo Light"/>
                <a:sym typeface="Aleo Light"/>
              </a:defRPr>
            </a:lvl1pPr>
          </a:lstStyle>
          <a:p>
            <a:r>
              <a:rPr i="1" dirty="0"/>
              <a:t>Concepts</a:t>
            </a:r>
            <a:endParaRPr i="1" dirty="0"/>
          </a:p>
        </p:txBody>
      </p:sp>
      <p:sp>
        <p:nvSpPr>
          <p:cNvPr id="388" name="The theme of this slide is about Personal Portfolio. And it is created and designed by Plura. Please put your content here to give the audience a break view of this part. This is a mock-up file, so that you can change or edit the content by your thoughts"/>
          <p:cNvSpPr txBox="1"/>
          <p:nvPr/>
        </p:nvSpPr>
        <p:spPr>
          <a:xfrm>
            <a:off x="18680661" y="7860172"/>
            <a:ext cx="3688335" cy="4193256"/>
          </a:xfrm>
          <a:prstGeom prst="rect">
            <a:avLst/>
          </a:prstGeom>
          <a:ln w="12700">
            <a:miter lim="400000"/>
          </a:ln>
        </p:spPr>
        <p:txBody>
          <a:bodyPr lIns="50800" tIns="50800" rIns="50800" bIns="50800" anchor="ctr">
            <a:spAutoFit/>
          </a:bodyPr>
          <a:lstStyle>
            <a:lvl1pPr algn="r">
              <a:lnSpc>
                <a:spcPct val="110000"/>
              </a:lnSpc>
              <a:defRPr sz="1800" b="0">
                <a:solidFill>
                  <a:srgbClr val="E0E3E6"/>
                </a:solidFill>
                <a:latin typeface="PangMenZhengDao-XiXian"/>
                <a:ea typeface="PangMenZhengDao-XiXian"/>
                <a:cs typeface="PangMenZhengDao-XiXian"/>
                <a:sym typeface="PangMenZhengDao-XiXian"/>
              </a:defRPr>
            </a:lvl1pPr>
          </a:lstStyle>
          <a:p>
            <a:r>
              <a:t>The theme of this slide is about Personal Portfolio. And it is created and designed by Plura. Please put your content here to give the audience a break view of this part. This is a mock-up file, so that you can change or edit the content by your thoughts.</a:t>
            </a:r>
          </a:p>
        </p:txBody>
      </p:sp>
      <p:sp>
        <p:nvSpPr>
          <p:cNvPr id="389" name="The theme of this slide is about Personal Portfolio. And it is created and designed by Plura. Please put your content here to give the audience a break view of this part."/>
          <p:cNvSpPr txBox="1"/>
          <p:nvPr/>
        </p:nvSpPr>
        <p:spPr>
          <a:xfrm>
            <a:off x="1949995" y="7524750"/>
            <a:ext cx="6207503" cy="1016000"/>
          </a:xfrm>
          <a:prstGeom prst="rect">
            <a:avLst/>
          </a:prstGeom>
          <a:ln w="12700">
            <a:miter lim="400000"/>
          </a:ln>
        </p:spPr>
        <p:txBody>
          <a:bodyPr lIns="50800" tIns="50800" rIns="50800" bIns="50800" anchor="ctr">
            <a:spAutoFit/>
          </a:bodyPr>
          <a:lstStyle>
            <a:lvl1pPr algn="l">
              <a:defRPr sz="1800" b="0">
                <a:solidFill>
                  <a:srgbClr val="E0E3E6"/>
                </a:solidFill>
                <a:latin typeface="Source Han Sans CN ExtraLight"/>
                <a:ea typeface="Source Han Sans CN ExtraLight"/>
                <a:cs typeface="Source Han Sans CN ExtraLight"/>
                <a:sym typeface="Source Han Sans CN ExtraLight"/>
              </a:defRPr>
            </a:lvl1pPr>
          </a:lstStyle>
          <a:p>
            <a:r>
              <a:t>The theme of this slide is about Personal Portfolio. And it is created and designed by Plura. Please put your content here to give the audience a break view of this part. </a:t>
            </a:r>
          </a:p>
        </p:txBody>
      </p:sp>
    </p:spTree>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E0E3E6"/>
        </a:solidFill>
        <a:effectLst/>
      </p:bgPr>
    </p:bg>
    <p:spTree>
      <p:nvGrpSpPr>
        <p:cNvPr id="1" name=""/>
        <p:cNvGrpSpPr/>
        <p:nvPr/>
      </p:nvGrpSpPr>
      <p:grpSpPr>
        <a:xfrm>
          <a:off x="0" y="0"/>
          <a:ext cx="0" cy="0"/>
          <a:chOff x="0" y="0"/>
          <a:chExt cx="0" cy="0"/>
        </a:xfrm>
      </p:grpSpPr>
      <p:pic>
        <p:nvPicPr>
          <p:cNvPr id="391" name="pexels-airam-datoon-11668236.jpg" descr="pexels-airam-datoon-11668236.jpg"/>
          <p:cNvPicPr>
            <a:picLocks noChangeAspect="1"/>
          </p:cNvPicPr>
          <p:nvPr/>
        </p:nvPicPr>
        <p:blipFill>
          <a:blip r:embed="rId1">
            <a:alphaModFix amt="30468"/>
          </a:blip>
          <a:srcRect l="26434" t="1004" r="22861" b="80019"/>
          <a:stretch>
            <a:fillRect/>
          </a:stretch>
        </p:blipFill>
        <p:spPr>
          <a:xfrm>
            <a:off x="-24309" y="0"/>
            <a:ext cx="24432618" cy="13716000"/>
          </a:xfrm>
          <a:prstGeom prst="rect">
            <a:avLst/>
          </a:prstGeom>
          <a:ln w="12700">
            <a:miter lim="400000"/>
            <a:headEnd/>
            <a:tailEnd/>
          </a:ln>
        </p:spPr>
      </p:pic>
      <p:sp>
        <p:nvSpPr>
          <p:cNvPr id="392" name="矩形"/>
          <p:cNvSpPr/>
          <p:nvPr/>
        </p:nvSpPr>
        <p:spPr>
          <a:xfrm>
            <a:off x="-5923" y="-25400"/>
            <a:ext cx="24395846" cy="13766800"/>
          </a:xfrm>
          <a:prstGeom prst="rect">
            <a:avLst/>
          </a:prstGeom>
          <a:solidFill>
            <a:srgbClr val="E0E3E6">
              <a:alpha val="30000"/>
            </a:srgbClr>
          </a:solidFill>
          <a:ln w="12700">
            <a:miter lim="400000"/>
          </a:ln>
        </p:spPr>
        <p:txBody>
          <a:bodyPr lIns="0" tIns="0" rIns="0" bIns="0" anchor="ctr"/>
          <a:lstStyle/>
          <a:p>
            <a:pPr>
              <a:defRPr sz="3200" b="0">
                <a:solidFill>
                  <a:srgbClr val="DFE3E5"/>
                </a:solidFill>
                <a:latin typeface="+mn-lt"/>
                <a:ea typeface="+mn-ea"/>
                <a:cs typeface="+mn-cs"/>
                <a:sym typeface="Helvetica Neue Medium"/>
              </a:defRPr>
            </a:pPr>
          </a:p>
        </p:txBody>
      </p:sp>
      <p:pic>
        <p:nvPicPr>
          <p:cNvPr id="393" name="pexels-mathilde-langevin-11843707.jpg" descr="pexels-mathilde-langevin-11843707.jpg"/>
          <p:cNvPicPr>
            <a:picLocks noChangeAspect="1"/>
          </p:cNvPicPr>
          <p:nvPr/>
        </p:nvPicPr>
        <p:blipFill>
          <a:blip r:embed="rId2"/>
          <a:srcRect l="13462" t="139" r="23743" b="42"/>
          <a:stretch>
            <a:fillRect/>
          </a:stretch>
        </p:blipFill>
        <p:spPr>
          <a:xfrm rot="5400000">
            <a:off x="7083921" y="-7164487"/>
            <a:ext cx="10239772" cy="24416148"/>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21600" y="21600"/>
                </a:lnTo>
                <a:lnTo>
                  <a:pt x="21600" y="0"/>
                </a:lnTo>
                <a:close/>
              </a:path>
            </a:pathLst>
          </a:custGeom>
          <a:ln w="12700">
            <a:miter lim="400000"/>
            <a:headEnd/>
            <a:tailEnd/>
          </a:ln>
        </p:spPr>
      </p:pic>
      <p:sp>
        <p:nvSpPr>
          <p:cNvPr id="394" name="Case/Project"/>
          <p:cNvSpPr txBox="1"/>
          <p:nvPr/>
        </p:nvSpPr>
        <p:spPr>
          <a:xfrm>
            <a:off x="1694683" y="10401300"/>
            <a:ext cx="5837429" cy="1320801"/>
          </a:xfrm>
          <a:prstGeom prst="rect">
            <a:avLst/>
          </a:prstGeom>
          <a:ln w="12700">
            <a:miter lim="400000"/>
          </a:ln>
        </p:spPr>
        <p:txBody>
          <a:bodyPr wrap="none" lIns="50800" tIns="50800" rIns="50800" bIns="50800" anchor="ctr">
            <a:spAutoFit/>
          </a:bodyPr>
          <a:lstStyle>
            <a:lvl1pPr algn="r">
              <a:defRPr sz="8000" b="0">
                <a:solidFill>
                  <a:srgbClr val="435463"/>
                </a:solidFill>
                <a:latin typeface="Aleo Light"/>
                <a:ea typeface="Aleo Light"/>
                <a:cs typeface="Aleo Light"/>
                <a:sym typeface="Aleo Light"/>
              </a:defRPr>
            </a:lvl1pPr>
          </a:lstStyle>
          <a:p>
            <a:r>
              <a:t>Case/Project</a:t>
            </a:r>
          </a:p>
        </p:txBody>
      </p:sp>
      <p:sp>
        <p:nvSpPr>
          <p:cNvPr id="395" name="The theme of this slide is about Personal Portfolio. And it is created and designed by Plura. Please put your content here to give the audience a break view of this part. This is a mock-up file, so that you can change or edit the content by your thoughts"/>
          <p:cNvSpPr txBox="1"/>
          <p:nvPr/>
        </p:nvSpPr>
        <p:spPr>
          <a:xfrm>
            <a:off x="8005240" y="10863163"/>
            <a:ext cx="6935371" cy="1358901"/>
          </a:xfrm>
          <a:prstGeom prst="rect">
            <a:avLst/>
          </a:prstGeom>
          <a:ln w="12700">
            <a:miter lim="400000"/>
          </a:ln>
        </p:spPr>
        <p:txBody>
          <a:bodyPr lIns="50800" tIns="50800" rIns="50800" bIns="50800" anchor="ctr">
            <a:spAutoFit/>
          </a:bodyPr>
          <a:lstStyle>
            <a:lvl1pPr algn="l">
              <a:defRPr sz="1800" b="0">
                <a:solidFill>
                  <a:srgbClr val="435363"/>
                </a:solidFill>
                <a:latin typeface="Source Han Sans CN ExtraLight"/>
                <a:ea typeface="Source Han Sans CN ExtraLight"/>
                <a:cs typeface="Source Han Sans CN ExtraLight"/>
                <a:sym typeface="Source Han Sans CN ExtraLight"/>
              </a:defRPr>
            </a:lvl1pPr>
          </a:lstStyle>
          <a:p>
            <a:r>
              <a:t>The theme of this slide is about Personal Portfolio. And it is created and designed by Plura. Please put your content here to give the audience a break view of this part. This is a mock-up file, so that you can change or edit the content by your thoughts.</a:t>
            </a:r>
          </a:p>
        </p:txBody>
      </p:sp>
      <p:sp>
        <p:nvSpPr>
          <p:cNvPr id="396" name="｜设计作品展示及阐述｜"/>
          <p:cNvSpPr txBox="1"/>
          <p:nvPr/>
        </p:nvSpPr>
        <p:spPr>
          <a:xfrm>
            <a:off x="1816704" y="11680825"/>
            <a:ext cx="6523336" cy="552450"/>
          </a:xfrm>
          <a:prstGeom prst="rect">
            <a:avLst/>
          </a:prstGeom>
          <a:ln w="12700">
            <a:miter lim="400000"/>
          </a:ln>
        </p:spPr>
        <p:txBody>
          <a:bodyPr lIns="50800" tIns="50800" rIns="50800" bIns="50800" anchor="ctr">
            <a:spAutoFit/>
          </a:bodyPr>
          <a:lstStyle>
            <a:lvl1pPr algn="l">
              <a:defRPr sz="3500" b="0" spc="350">
                <a:solidFill>
                  <a:srgbClr val="435363"/>
                </a:solidFill>
                <a:latin typeface="Source Han Sans CN ExtraLight"/>
                <a:ea typeface="Source Han Sans CN ExtraLight"/>
                <a:cs typeface="Source Han Sans CN ExtraLight"/>
                <a:sym typeface="Source Han Sans CN ExtraLight"/>
              </a:defRPr>
            </a:lvl1pPr>
          </a:lstStyle>
          <a:p>
            <a:r>
              <a:t>｜设计作品展示及阐述｜</a:t>
            </a:r>
          </a:p>
        </p:txBody>
      </p:sp>
      <p:sp>
        <p:nvSpPr>
          <p:cNvPr id="397" name="The theme of this slide is about Personal Portfolio. And it is created and designed by Plura. Please put your content here to give the audience a break view of this part. This is a mock-up file, so that you can change or edit the content by your thoughts"/>
          <p:cNvSpPr txBox="1"/>
          <p:nvPr/>
        </p:nvSpPr>
        <p:spPr>
          <a:xfrm>
            <a:off x="15777640" y="10863163"/>
            <a:ext cx="6935371" cy="1358901"/>
          </a:xfrm>
          <a:prstGeom prst="rect">
            <a:avLst/>
          </a:prstGeom>
          <a:ln w="12700">
            <a:miter lim="400000"/>
          </a:ln>
        </p:spPr>
        <p:txBody>
          <a:bodyPr lIns="50800" tIns="50800" rIns="50800" bIns="50800" anchor="ctr">
            <a:spAutoFit/>
          </a:bodyPr>
          <a:lstStyle>
            <a:lvl1pPr algn="l">
              <a:defRPr sz="1800" b="0">
                <a:solidFill>
                  <a:srgbClr val="435363"/>
                </a:solidFill>
                <a:latin typeface="Source Han Sans CN ExtraLight"/>
                <a:ea typeface="Source Han Sans CN ExtraLight"/>
                <a:cs typeface="Source Han Sans CN ExtraLight"/>
                <a:sym typeface="Source Han Sans CN ExtraLight"/>
              </a:defRPr>
            </a:lvl1pPr>
          </a:lstStyle>
          <a:p>
            <a:r>
              <a:t>The theme of this slide is about Personal Portfolio. And it is created and designed by Plura. Please put your content here to give the audience a break view of this part. This is a mock-up file, so that you can change or edit the content by your thoughts.</a:t>
            </a:r>
          </a:p>
        </p:txBody>
      </p:sp>
      <p:sp>
        <p:nvSpPr>
          <p:cNvPr id="398" name="矩形"/>
          <p:cNvSpPr/>
          <p:nvPr/>
        </p:nvSpPr>
        <p:spPr>
          <a:xfrm>
            <a:off x="-25400" y="-76200"/>
            <a:ext cx="24458415" cy="10239574"/>
          </a:xfrm>
          <a:prstGeom prst="rect">
            <a:avLst/>
          </a:prstGeom>
          <a:solidFill>
            <a:srgbClr val="6E7C87">
              <a:alpha val="30000"/>
            </a:srgbClr>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p>
        </p:txBody>
      </p:sp>
      <p:sp>
        <p:nvSpPr>
          <p:cNvPr id="399" name="/ Portfolio of Plura in 2022 | Layout 版式设计/"/>
          <p:cNvSpPr txBox="1"/>
          <p:nvPr/>
        </p:nvSpPr>
        <p:spPr>
          <a:xfrm>
            <a:off x="1353839" y="1527417"/>
            <a:ext cx="6523336" cy="450366"/>
          </a:xfrm>
          <a:prstGeom prst="rect">
            <a:avLst/>
          </a:prstGeom>
          <a:ln w="12700">
            <a:miter lim="400000"/>
          </a:ln>
        </p:spPr>
        <p:txBody>
          <a:bodyPr lIns="50800" tIns="50800" rIns="50800" bIns="50800" anchor="ctr">
            <a:spAutoFit/>
          </a:bodyPr>
          <a:lstStyle>
            <a:lvl1pPr algn="l">
              <a:defRPr sz="1800" b="0">
                <a:solidFill>
                  <a:srgbClr val="E0E3E6"/>
                </a:solidFill>
                <a:latin typeface="PangMenZhengDao-XiXian"/>
                <a:ea typeface="PangMenZhengDao-XiXian"/>
                <a:cs typeface="PangMenZhengDao-XiXian"/>
                <a:sym typeface="PangMenZhengDao-XiXian"/>
              </a:defRPr>
            </a:lvl1pPr>
          </a:lstStyle>
          <a:p>
            <a:r>
              <a:t>/ Portfolio of Plura in 2022 | Layout 版式设计/</a:t>
            </a:r>
          </a:p>
        </p:txBody>
      </p:sp>
      <p:sp>
        <p:nvSpPr>
          <p:cNvPr id="401" name="线条"/>
          <p:cNvSpPr/>
          <p:nvPr/>
        </p:nvSpPr>
        <p:spPr>
          <a:xfrm flipV="1">
            <a:off x="7316192" y="1735236"/>
            <a:ext cx="11841887" cy="1"/>
          </a:xfrm>
          <a:prstGeom prst="line">
            <a:avLst/>
          </a:prstGeom>
          <a:ln w="12700">
            <a:solidFill>
              <a:srgbClr val="E0E3E5"/>
            </a:solidFill>
            <a:miter lim="400000"/>
          </a:ln>
        </p:spPr>
        <p:txBody>
          <a:bodyPr lIns="50800" tIns="50800" rIns="50800" bIns="50800" anchor="ctr"/>
          <a:lstStyle/>
          <a:p/>
        </p:txBody>
      </p:sp>
    </p:spTree>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E0E3E6"/>
        </a:solidFill>
        <a:effectLst/>
      </p:bgPr>
    </p:bg>
    <p:spTree>
      <p:nvGrpSpPr>
        <p:cNvPr id="1" name=""/>
        <p:cNvGrpSpPr/>
        <p:nvPr/>
      </p:nvGrpSpPr>
      <p:grpSpPr>
        <a:xfrm>
          <a:off x="0" y="0"/>
          <a:ext cx="0" cy="0"/>
          <a:chOff x="0" y="0"/>
          <a:chExt cx="0" cy="0"/>
        </a:xfrm>
      </p:grpSpPr>
      <p:grpSp>
        <p:nvGrpSpPr>
          <p:cNvPr id="405" name="成组"/>
          <p:cNvGrpSpPr/>
          <p:nvPr/>
        </p:nvGrpSpPr>
        <p:grpSpPr>
          <a:xfrm>
            <a:off x="-24309" y="-25400"/>
            <a:ext cx="24432618" cy="13766800"/>
            <a:chOff x="0" y="0"/>
            <a:chExt cx="24432617" cy="13766800"/>
          </a:xfrm>
        </p:grpSpPr>
        <p:pic>
          <p:nvPicPr>
            <p:cNvPr id="403" name="pexels-airam-datoon-11668236.jpg" descr="pexels-airam-datoon-11668236.jpg"/>
            <p:cNvPicPr>
              <a:picLocks noChangeAspect="1"/>
            </p:cNvPicPr>
            <p:nvPr/>
          </p:nvPicPr>
          <p:blipFill>
            <a:blip r:embed="rId1">
              <a:alphaModFix amt="30468"/>
            </a:blip>
            <a:srcRect l="26434" t="1004" r="22861" b="80019"/>
            <a:stretch>
              <a:fillRect/>
            </a:stretch>
          </p:blipFill>
          <p:spPr>
            <a:xfrm>
              <a:off x="0" y="25400"/>
              <a:ext cx="24432618" cy="13716000"/>
            </a:xfrm>
            <a:prstGeom prst="rect">
              <a:avLst/>
            </a:prstGeom>
            <a:ln w="12700" cap="flat">
              <a:noFill/>
              <a:miter lim="400000"/>
              <a:headEnd/>
              <a:tailEnd/>
            </a:ln>
            <a:effectLst/>
          </p:spPr>
        </p:pic>
        <p:sp>
          <p:nvSpPr>
            <p:cNvPr id="404" name="矩形"/>
            <p:cNvSpPr/>
            <p:nvPr/>
          </p:nvSpPr>
          <p:spPr>
            <a:xfrm>
              <a:off x="18385" y="0"/>
              <a:ext cx="24395847" cy="13766800"/>
            </a:xfrm>
            <a:prstGeom prst="rect">
              <a:avLst/>
            </a:prstGeom>
            <a:solidFill>
              <a:srgbClr val="E0E3E6">
                <a:alpha val="30000"/>
              </a:srgbClr>
            </a:solidFill>
            <a:ln w="12700" cap="flat">
              <a:noFill/>
              <a:miter lim="400000"/>
            </a:ln>
            <a:effectLst/>
          </p:spPr>
          <p:txBody>
            <a:bodyPr wrap="square" lIns="0" tIns="0" rIns="0" bIns="0" numCol="1" anchor="ctr">
              <a:noAutofit/>
            </a:bodyPr>
            <a:lstStyle/>
            <a:p>
              <a:pPr>
                <a:defRPr sz="3200" b="0">
                  <a:solidFill>
                    <a:srgbClr val="DFE3E5"/>
                  </a:solidFill>
                  <a:latin typeface="+mn-lt"/>
                  <a:ea typeface="+mn-ea"/>
                  <a:cs typeface="+mn-cs"/>
                  <a:sym typeface="Helvetica Neue Medium"/>
                </a:defRPr>
              </a:pPr>
            </a:p>
          </p:txBody>
        </p:sp>
      </p:grpSp>
      <p:sp>
        <p:nvSpPr>
          <p:cNvPr id="406" name="The theme of this slide is about Personal Portfolio. And it is created and designed by Plura. Please put your content here to give the audience a break view of this part. This is a mock-up file, so that you can change or edit the content by your thoughts"/>
          <p:cNvSpPr txBox="1"/>
          <p:nvPr/>
        </p:nvSpPr>
        <p:spPr>
          <a:xfrm>
            <a:off x="16058684" y="6176201"/>
            <a:ext cx="5709822" cy="1701801"/>
          </a:xfrm>
          <a:prstGeom prst="rect">
            <a:avLst/>
          </a:prstGeom>
          <a:ln w="12700">
            <a:miter lim="400000"/>
          </a:ln>
        </p:spPr>
        <p:txBody>
          <a:bodyPr lIns="50800" tIns="50800" rIns="50800" bIns="50800" anchor="ctr">
            <a:spAutoFit/>
          </a:bodyPr>
          <a:lstStyle>
            <a:lvl1pPr algn="l">
              <a:defRPr sz="1800" b="0">
                <a:solidFill>
                  <a:srgbClr val="435363"/>
                </a:solidFill>
                <a:latin typeface="Source Han Sans CN ExtraLight"/>
                <a:ea typeface="Source Han Sans CN ExtraLight"/>
                <a:cs typeface="Source Han Sans CN ExtraLight"/>
                <a:sym typeface="Source Han Sans CN ExtraLight"/>
              </a:defRPr>
            </a:lvl1pPr>
          </a:lstStyle>
          <a:p>
            <a:r>
              <a:t>The theme of this slide is about Personal Portfolio. And it is created and designed by Plura. Please put your content here to give the audience a break view of this part. This is a mock-up file, so that you can change or edit the content by your thoughts.</a:t>
            </a:r>
          </a:p>
        </p:txBody>
      </p:sp>
      <p:sp>
        <p:nvSpPr>
          <p:cNvPr id="407" name="The theme of this slide is about Personal Portfolio. And it is created and designed by Plura. Please put your content here to give the audience a break view of this part. This is a mock-up file, so that you can change or edit the content by your thoughts"/>
          <p:cNvSpPr txBox="1"/>
          <p:nvPr/>
        </p:nvSpPr>
        <p:spPr>
          <a:xfrm>
            <a:off x="16058684" y="9681401"/>
            <a:ext cx="5709822" cy="1701801"/>
          </a:xfrm>
          <a:prstGeom prst="rect">
            <a:avLst/>
          </a:prstGeom>
          <a:ln w="12700">
            <a:miter lim="400000"/>
          </a:ln>
        </p:spPr>
        <p:txBody>
          <a:bodyPr lIns="50800" tIns="50800" rIns="50800" bIns="50800" anchor="ctr">
            <a:spAutoFit/>
          </a:bodyPr>
          <a:lstStyle>
            <a:lvl1pPr algn="l">
              <a:defRPr sz="1800" b="0">
                <a:solidFill>
                  <a:srgbClr val="435363"/>
                </a:solidFill>
                <a:latin typeface="Source Han Sans CN ExtraLight"/>
                <a:ea typeface="Source Han Sans CN ExtraLight"/>
                <a:cs typeface="Source Han Sans CN ExtraLight"/>
                <a:sym typeface="Source Han Sans CN ExtraLight"/>
              </a:defRPr>
            </a:lvl1pPr>
          </a:lstStyle>
          <a:p>
            <a:r>
              <a:t>The theme of this slide is about Personal Portfolio. And it is created and designed by Plura. Please put your content here to give the audience a break view of this part. This is a mock-up file, so that you can change or edit the content by your thoughts.</a:t>
            </a:r>
          </a:p>
        </p:txBody>
      </p:sp>
      <p:sp>
        <p:nvSpPr>
          <p:cNvPr id="408" name="The theme of this slide is about Personal Portfolio. And it is created and designed by Plura. Please put your content here."/>
          <p:cNvSpPr txBox="1"/>
          <p:nvPr/>
        </p:nvSpPr>
        <p:spPr>
          <a:xfrm>
            <a:off x="16058684" y="8271701"/>
            <a:ext cx="5709822" cy="1016001"/>
          </a:xfrm>
          <a:prstGeom prst="rect">
            <a:avLst/>
          </a:prstGeom>
          <a:ln w="12700">
            <a:miter lim="400000"/>
          </a:ln>
        </p:spPr>
        <p:txBody>
          <a:bodyPr lIns="50800" tIns="50800" rIns="50800" bIns="50800" anchor="ctr">
            <a:spAutoFit/>
          </a:bodyPr>
          <a:lstStyle>
            <a:lvl1pPr algn="l">
              <a:defRPr sz="1800" b="0">
                <a:solidFill>
                  <a:srgbClr val="435363"/>
                </a:solidFill>
                <a:latin typeface="Source Han Sans CN ExtraLight"/>
                <a:ea typeface="Source Han Sans CN ExtraLight"/>
                <a:cs typeface="Source Han Sans CN ExtraLight"/>
                <a:sym typeface="Source Han Sans CN ExtraLight"/>
              </a:defRPr>
            </a:lvl1pPr>
          </a:lstStyle>
          <a:p>
            <a:r>
              <a:t>The theme of this slide is about Personal Portfolio. And it is created and designed by Plura. Please put your content here.</a:t>
            </a:r>
          </a:p>
        </p:txBody>
      </p:sp>
      <p:sp>
        <p:nvSpPr>
          <p:cNvPr id="409" name="｜设计作品展示及阐述｜"/>
          <p:cNvSpPr txBox="1"/>
          <p:nvPr/>
        </p:nvSpPr>
        <p:spPr>
          <a:xfrm>
            <a:off x="15864549" y="5445125"/>
            <a:ext cx="6309699" cy="552450"/>
          </a:xfrm>
          <a:prstGeom prst="rect">
            <a:avLst/>
          </a:prstGeom>
          <a:ln w="12700">
            <a:miter lim="400000"/>
          </a:ln>
        </p:spPr>
        <p:txBody>
          <a:bodyPr lIns="50800" tIns="50800" rIns="50800" bIns="50800" anchor="ctr">
            <a:spAutoFit/>
          </a:bodyPr>
          <a:lstStyle>
            <a:lvl1pPr algn="l">
              <a:defRPr sz="3500" b="0" spc="350">
                <a:solidFill>
                  <a:srgbClr val="435363"/>
                </a:solidFill>
                <a:latin typeface="Source Han Sans CN ExtraLight"/>
                <a:ea typeface="Source Han Sans CN ExtraLight"/>
                <a:cs typeface="Source Han Sans CN ExtraLight"/>
                <a:sym typeface="Source Han Sans CN ExtraLight"/>
              </a:defRPr>
            </a:lvl1pPr>
          </a:lstStyle>
          <a:p>
            <a:r>
              <a:t>｜设计作品展示及阐述｜</a:t>
            </a:r>
          </a:p>
        </p:txBody>
      </p:sp>
      <p:sp>
        <p:nvSpPr>
          <p:cNvPr id="410" name="/ Portfolio of Plura in 2022 | Layout 版式设计/"/>
          <p:cNvSpPr txBox="1"/>
          <p:nvPr/>
        </p:nvSpPr>
        <p:spPr>
          <a:xfrm>
            <a:off x="16517639" y="1527417"/>
            <a:ext cx="6523336" cy="450366"/>
          </a:xfrm>
          <a:prstGeom prst="rect">
            <a:avLst/>
          </a:prstGeom>
          <a:ln w="12700">
            <a:miter lim="400000"/>
          </a:ln>
        </p:spPr>
        <p:txBody>
          <a:bodyPr lIns="50800" tIns="50800" rIns="50800" bIns="50800" anchor="ctr">
            <a:spAutoFit/>
          </a:bodyPr>
          <a:lstStyle>
            <a:lvl1pPr algn="r">
              <a:defRPr sz="1800" b="0">
                <a:solidFill>
                  <a:srgbClr val="435462"/>
                </a:solidFill>
                <a:latin typeface="PangMenZhengDao-XiXian"/>
                <a:ea typeface="PangMenZhengDao-XiXian"/>
                <a:cs typeface="PangMenZhengDao-XiXian"/>
                <a:sym typeface="PangMenZhengDao-XiXian"/>
              </a:defRPr>
            </a:lvl1pPr>
          </a:lstStyle>
          <a:p>
            <a:r>
              <a:t>/ Portfolio of Plura in 2022 | Layout 版式设计/</a:t>
            </a:r>
          </a:p>
        </p:txBody>
      </p:sp>
      <p:grpSp>
        <p:nvGrpSpPr>
          <p:cNvPr id="413" name="成组"/>
          <p:cNvGrpSpPr/>
          <p:nvPr/>
        </p:nvGrpSpPr>
        <p:grpSpPr>
          <a:xfrm>
            <a:off x="2024719" y="8500070"/>
            <a:ext cx="1969076" cy="2870431"/>
            <a:chOff x="0" y="0"/>
            <a:chExt cx="1969075" cy="2870430"/>
          </a:xfrm>
        </p:grpSpPr>
        <p:sp>
          <p:nvSpPr>
            <p:cNvPr id="411" name="The theme of this slide is about Personal Portfolio. And it is created and designed by Plura. Please put your content here."/>
            <p:cNvSpPr txBox="1"/>
            <p:nvPr/>
          </p:nvSpPr>
          <p:spPr>
            <a:xfrm>
              <a:off x="0" y="482830"/>
              <a:ext cx="1969076" cy="2387601"/>
            </a:xfrm>
            <a:prstGeom prst="rect">
              <a:avLst/>
            </a:prstGeom>
            <a:noFill/>
            <a:ln w="12700" cap="flat">
              <a:noFill/>
              <a:miter lim="400000"/>
            </a:ln>
            <a:effectLst/>
          </p:spPr>
          <p:txBody>
            <a:bodyPr wrap="square" lIns="50800" tIns="50800" rIns="50800" bIns="50800" numCol="1" anchor="ctr">
              <a:spAutoFit/>
            </a:bodyPr>
            <a:lstStyle>
              <a:lvl1pPr algn="r">
                <a:defRPr sz="1800" b="0">
                  <a:solidFill>
                    <a:srgbClr val="435363"/>
                  </a:solidFill>
                  <a:latin typeface="Source Han Sans CN ExtraLight"/>
                  <a:ea typeface="Source Han Sans CN ExtraLight"/>
                  <a:cs typeface="Source Han Sans CN ExtraLight"/>
                  <a:sym typeface="Source Han Sans CN ExtraLight"/>
                </a:defRPr>
              </a:lvl1pPr>
            </a:lstStyle>
            <a:p>
              <a:r>
                <a:t>The theme of this slide is about Personal Portfolio. And it is created and designed by Plura. Please put your content here.</a:t>
              </a:r>
            </a:p>
          </p:txBody>
        </p:sp>
        <p:sp>
          <p:nvSpPr>
            <p:cNvPr id="412" name="Note/图片注解"/>
            <p:cNvSpPr txBox="1"/>
            <p:nvPr/>
          </p:nvSpPr>
          <p:spPr>
            <a:xfrm>
              <a:off x="8324" y="-1"/>
              <a:ext cx="1952427" cy="450367"/>
            </a:xfrm>
            <a:prstGeom prst="rect">
              <a:avLst/>
            </a:prstGeom>
            <a:noFill/>
            <a:ln w="12700" cap="flat">
              <a:noFill/>
              <a:miter lim="400000"/>
            </a:ln>
            <a:effectLst/>
          </p:spPr>
          <p:txBody>
            <a:bodyPr wrap="square" lIns="50800" tIns="50800" rIns="50800" bIns="50800" numCol="1" anchor="ctr">
              <a:spAutoFit/>
            </a:bodyPr>
            <a:lstStyle>
              <a:lvl1pPr algn="r">
                <a:defRPr sz="1800" b="0">
                  <a:solidFill>
                    <a:srgbClr val="435462"/>
                  </a:solidFill>
                  <a:latin typeface="PangMenZhengDao-XiXian"/>
                  <a:ea typeface="PangMenZhengDao-XiXian"/>
                  <a:cs typeface="PangMenZhengDao-XiXian"/>
                  <a:sym typeface="PangMenZhengDao-XiXian"/>
                </a:defRPr>
              </a:lvl1pPr>
            </a:lstStyle>
            <a:p>
              <a:r>
                <a:t>Note/图片注解</a:t>
              </a:r>
            </a:p>
          </p:txBody>
        </p:sp>
      </p:grpSp>
      <p:sp>
        <p:nvSpPr>
          <p:cNvPr id="414" name="Projects"/>
          <p:cNvSpPr txBox="1"/>
          <p:nvPr/>
        </p:nvSpPr>
        <p:spPr>
          <a:xfrm>
            <a:off x="16054824" y="3844098"/>
            <a:ext cx="3722117" cy="1320801"/>
          </a:xfrm>
          <a:prstGeom prst="rect">
            <a:avLst/>
          </a:prstGeom>
          <a:ln w="12700">
            <a:miter lim="400000"/>
          </a:ln>
        </p:spPr>
        <p:txBody>
          <a:bodyPr wrap="none" lIns="50800" tIns="50800" rIns="50800" bIns="50800" anchor="ctr">
            <a:spAutoFit/>
          </a:bodyPr>
          <a:lstStyle>
            <a:lvl1pPr algn="l">
              <a:defRPr sz="8000" b="0">
                <a:solidFill>
                  <a:srgbClr val="435463"/>
                </a:solidFill>
                <a:latin typeface="Aleo Light"/>
                <a:ea typeface="Aleo Light"/>
                <a:cs typeface="Aleo Light"/>
                <a:sym typeface="Aleo Light"/>
              </a:defRPr>
            </a:lvl1pPr>
          </a:lstStyle>
          <a:p>
            <a:r>
              <a:t>Projects</a:t>
            </a:r>
          </a:p>
        </p:txBody>
      </p:sp>
      <p:pic>
        <p:nvPicPr>
          <p:cNvPr id="416" name="pexels-christian-buergi-7199338.jpg" descr="pexels-christian-buergi-7199338.jpg"/>
          <p:cNvPicPr>
            <a:picLocks noChangeAspect="1"/>
          </p:cNvPicPr>
          <p:nvPr/>
        </p:nvPicPr>
        <p:blipFill>
          <a:blip r:embed="rId2">
            <a:alphaModFix amt="90000"/>
          </a:blip>
          <a:srcRect l="21990" b="53306"/>
          <a:stretch>
            <a:fillRect/>
          </a:stretch>
        </p:blipFill>
        <p:spPr>
          <a:xfrm rot="21600000" flipH="1">
            <a:off x="-257981" y="-2011475"/>
            <a:ext cx="9780003" cy="8780700"/>
          </a:xfrm>
          <a:custGeom>
            <a:avLst/>
            <a:gdLst/>
            <a:ahLst/>
            <a:cxnLst>
              <a:cxn ang="0">
                <a:pos x="wd2" y="hd2"/>
              </a:cxn>
              <a:cxn ang="5400000">
                <a:pos x="wd2" y="hd2"/>
              </a:cxn>
              <a:cxn ang="10800000">
                <a:pos x="wd2" y="hd2"/>
              </a:cxn>
              <a:cxn ang="16200000">
                <a:pos x="wd2" y="hd2"/>
              </a:cxn>
            </a:cxnLst>
            <a:rect l="0" t="0" r="r" b="b"/>
            <a:pathLst>
              <a:path w="20570" h="20459" extrusionOk="0">
                <a:moveTo>
                  <a:pt x="3578" y="0"/>
                </a:moveTo>
                <a:cubicBezTo>
                  <a:pt x="3412" y="162"/>
                  <a:pt x="3249" y="329"/>
                  <a:pt x="3091" y="504"/>
                </a:cubicBezTo>
                <a:cubicBezTo>
                  <a:pt x="-1030" y="5069"/>
                  <a:pt x="-1030" y="12470"/>
                  <a:pt x="3091" y="17035"/>
                </a:cubicBezTo>
                <a:cubicBezTo>
                  <a:pt x="7212" y="21600"/>
                  <a:pt x="13892" y="21600"/>
                  <a:pt x="18013" y="17035"/>
                </a:cubicBezTo>
                <a:cubicBezTo>
                  <a:pt x="19220" y="15699"/>
                  <a:pt x="20070" y="14118"/>
                  <a:pt x="20570" y="12438"/>
                </a:cubicBezTo>
                <a:lnTo>
                  <a:pt x="20570" y="5100"/>
                </a:lnTo>
                <a:cubicBezTo>
                  <a:pt x="20070" y="3420"/>
                  <a:pt x="19220" y="1840"/>
                  <a:pt x="18013" y="504"/>
                </a:cubicBezTo>
                <a:cubicBezTo>
                  <a:pt x="17855" y="329"/>
                  <a:pt x="17692" y="162"/>
                  <a:pt x="17527" y="0"/>
                </a:cubicBezTo>
                <a:lnTo>
                  <a:pt x="3578" y="0"/>
                </a:lnTo>
                <a:close/>
              </a:path>
            </a:pathLst>
          </a:custGeom>
          <a:ln w="12700">
            <a:miter lim="400000"/>
            <a:headEnd/>
            <a:tailEnd/>
          </a:ln>
        </p:spPr>
      </p:pic>
      <p:pic>
        <p:nvPicPr>
          <p:cNvPr id="417" name="pexels-christian-buergi-7199338.jpg" descr="pexels-christian-buergi-7199338.jpg"/>
          <p:cNvPicPr>
            <a:picLocks noChangeAspect="1"/>
          </p:cNvPicPr>
          <p:nvPr/>
        </p:nvPicPr>
        <p:blipFill>
          <a:blip r:embed="rId3">
            <a:alphaModFix amt="90000"/>
          </a:blip>
          <a:srcRect l="3388" t="16665" r="62433" b="53857"/>
          <a:stretch>
            <a:fillRect/>
          </a:stretch>
        </p:blipFill>
        <p:spPr>
          <a:xfrm flipH="1">
            <a:off x="4275913" y="6933341"/>
            <a:ext cx="5258152" cy="6802446"/>
          </a:xfrm>
          <a:prstGeom prst="rect">
            <a:avLst/>
          </a:prstGeom>
          <a:ln w="12700">
            <a:miter lim="400000"/>
            <a:headEnd/>
            <a:tailEnd/>
          </a:ln>
        </p:spPr>
      </p:pic>
      <p:pic>
        <p:nvPicPr>
          <p:cNvPr id="418" name="pexels-christian-buergi-7199338.jpg" descr="pexels-christian-buergi-7199338.jpg"/>
          <p:cNvPicPr>
            <a:picLocks noChangeAspect="1"/>
          </p:cNvPicPr>
          <p:nvPr/>
        </p:nvPicPr>
        <p:blipFill>
          <a:blip r:embed="rId3">
            <a:alphaModFix amt="90000"/>
          </a:blip>
          <a:srcRect l="12964" t="29873" r="52858" b="40649"/>
          <a:stretch>
            <a:fillRect/>
          </a:stretch>
        </p:blipFill>
        <p:spPr>
          <a:xfrm flipH="1">
            <a:off x="9818499" y="-70579"/>
            <a:ext cx="5258152" cy="6802446"/>
          </a:xfrm>
          <a:prstGeom prst="rect">
            <a:avLst/>
          </a:prstGeom>
          <a:ln w="12700">
            <a:miter lim="400000"/>
            <a:headEnd/>
            <a:tailEnd/>
          </a:ln>
        </p:spPr>
      </p:pic>
      <p:pic>
        <p:nvPicPr>
          <p:cNvPr id="419" name="pexels-christian-buergi-7199338.jpg" descr="pexels-christian-buergi-7199338.jpg"/>
          <p:cNvPicPr>
            <a:picLocks noChangeAspect="1"/>
          </p:cNvPicPr>
          <p:nvPr/>
        </p:nvPicPr>
        <p:blipFill>
          <a:blip r:embed="rId3">
            <a:alphaModFix amt="90000"/>
          </a:blip>
          <a:srcRect l="49120" t="51335" r="16701" b="19187"/>
          <a:stretch>
            <a:fillRect/>
          </a:stretch>
        </p:blipFill>
        <p:spPr>
          <a:xfrm flipH="1">
            <a:off x="9816182" y="6933341"/>
            <a:ext cx="5258152" cy="6802446"/>
          </a:xfrm>
          <a:prstGeom prst="rect">
            <a:avLst/>
          </a:prstGeom>
          <a:ln w="12700">
            <a:miter lim="400000"/>
            <a:headEnd/>
            <a:tailEnd/>
          </a:ln>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8" name="成组"/>
          <p:cNvGrpSpPr/>
          <p:nvPr/>
        </p:nvGrpSpPr>
        <p:grpSpPr>
          <a:xfrm>
            <a:off x="-24309" y="-25400"/>
            <a:ext cx="24432618" cy="13766800"/>
            <a:chOff x="0" y="0"/>
            <a:chExt cx="24432617" cy="13766800"/>
          </a:xfrm>
        </p:grpSpPr>
        <p:pic>
          <p:nvPicPr>
            <p:cNvPr id="126" name="pexels-airam-datoon-11668236.jpg" descr="pexels-airam-datoon-11668236.jpg"/>
            <p:cNvPicPr>
              <a:picLocks noChangeAspect="1"/>
            </p:cNvPicPr>
            <p:nvPr/>
          </p:nvPicPr>
          <p:blipFill>
            <a:blip r:embed="rId1">
              <a:alphaModFix amt="30468"/>
            </a:blip>
            <a:srcRect l="26434" t="1004" r="22861" b="80019"/>
            <a:stretch>
              <a:fillRect/>
            </a:stretch>
          </p:blipFill>
          <p:spPr>
            <a:xfrm>
              <a:off x="0" y="25400"/>
              <a:ext cx="24432618" cy="13716000"/>
            </a:xfrm>
            <a:prstGeom prst="rect">
              <a:avLst/>
            </a:prstGeom>
            <a:ln w="12700" cap="flat">
              <a:noFill/>
              <a:miter lim="400000"/>
              <a:headEnd/>
              <a:tailEnd/>
            </a:ln>
            <a:effectLst/>
          </p:spPr>
        </p:pic>
        <p:sp>
          <p:nvSpPr>
            <p:cNvPr id="127" name="矩形"/>
            <p:cNvSpPr/>
            <p:nvPr/>
          </p:nvSpPr>
          <p:spPr>
            <a:xfrm>
              <a:off x="18385" y="0"/>
              <a:ext cx="24395847" cy="13766800"/>
            </a:xfrm>
            <a:prstGeom prst="rect">
              <a:avLst/>
            </a:prstGeom>
            <a:solidFill>
              <a:srgbClr val="E0E3E6">
                <a:alpha val="30000"/>
              </a:srgbClr>
            </a:solidFill>
            <a:ln w="12700" cap="flat">
              <a:noFill/>
              <a:miter lim="400000"/>
            </a:ln>
            <a:effectLst/>
          </p:spPr>
          <p:txBody>
            <a:bodyPr wrap="square" lIns="0" tIns="0" rIns="0" bIns="0" numCol="1" anchor="ctr">
              <a:noAutofit/>
            </a:bodyPr>
            <a:lstStyle/>
            <a:p>
              <a:pPr>
                <a:defRPr sz="3200" b="0">
                  <a:solidFill>
                    <a:srgbClr val="DFE3E5"/>
                  </a:solidFill>
                  <a:latin typeface="+mn-lt"/>
                  <a:ea typeface="+mn-ea"/>
                  <a:cs typeface="+mn-cs"/>
                  <a:sym typeface="Helvetica Neue Medium"/>
                </a:defRPr>
              </a:pPr>
            </a:p>
          </p:txBody>
        </p:sp>
      </p:grpSp>
      <p:sp>
        <p:nvSpPr>
          <p:cNvPr id="129" name="线条"/>
          <p:cNvSpPr/>
          <p:nvPr/>
        </p:nvSpPr>
        <p:spPr>
          <a:xfrm>
            <a:off x="6625956" y="2318642"/>
            <a:ext cx="1" cy="9779088"/>
          </a:xfrm>
          <a:prstGeom prst="line">
            <a:avLst/>
          </a:prstGeom>
          <a:ln w="12700">
            <a:solidFill>
              <a:srgbClr val="6E7C87"/>
            </a:solidFill>
            <a:miter lim="400000"/>
          </a:ln>
        </p:spPr>
        <p:txBody>
          <a:bodyPr lIns="50800" tIns="50800" rIns="50800" bIns="50800" anchor="ctr"/>
          <a:lstStyle/>
          <a:p/>
        </p:txBody>
      </p:sp>
      <p:sp>
        <p:nvSpPr>
          <p:cNvPr id="130" name="Plura."/>
          <p:cNvSpPr txBox="1"/>
          <p:nvPr/>
        </p:nvSpPr>
        <p:spPr>
          <a:xfrm>
            <a:off x="7050733" y="2993749"/>
            <a:ext cx="6193633" cy="1053462"/>
          </a:xfrm>
          <a:prstGeom prst="rect">
            <a:avLst/>
          </a:prstGeom>
          <a:ln w="12700">
            <a:miter lim="400000"/>
          </a:ln>
        </p:spPr>
        <p:txBody>
          <a:bodyPr lIns="50800" tIns="50800" rIns="50800" bIns="50800" anchor="ctr">
            <a:spAutoFit/>
          </a:bodyPr>
          <a:lstStyle>
            <a:lvl1pPr algn="l">
              <a:defRPr sz="5000" b="0">
                <a:solidFill>
                  <a:srgbClr val="435462"/>
                </a:solidFill>
                <a:latin typeface="PangMenZhengDao-XiXian"/>
                <a:ea typeface="PangMenZhengDao-XiXian"/>
                <a:cs typeface="PangMenZhengDao-XiXian"/>
                <a:sym typeface="PangMenZhengDao-XiXian"/>
              </a:defRPr>
            </a:lvl1pPr>
          </a:lstStyle>
          <a:p>
            <a:r>
              <a:t>Plura.</a:t>
            </a:r>
          </a:p>
        </p:txBody>
      </p:sp>
      <p:sp>
        <p:nvSpPr>
          <p:cNvPr id="131" name="The theme of this slide is about Personal Portfolio. And it is created and designed by Plura. Please put your content here to give the audience a break view of this part. This is a mock-up file, so that you can change or edit the content by your thoughts"/>
          <p:cNvSpPr txBox="1"/>
          <p:nvPr/>
        </p:nvSpPr>
        <p:spPr>
          <a:xfrm>
            <a:off x="7139633" y="4848804"/>
            <a:ext cx="15293758" cy="1016001"/>
          </a:xfrm>
          <a:prstGeom prst="rect">
            <a:avLst/>
          </a:prstGeom>
          <a:ln w="12700">
            <a:miter lim="400000"/>
          </a:ln>
        </p:spPr>
        <p:txBody>
          <a:bodyPr lIns="50800" tIns="50800" rIns="50800" bIns="50800" anchor="ctr">
            <a:spAutoFit/>
          </a:bodyPr>
          <a:lstStyle>
            <a:lvl1pPr algn="l">
              <a:defRPr sz="1800" b="0">
                <a:solidFill>
                  <a:srgbClr val="435363"/>
                </a:solidFill>
                <a:latin typeface="Source Han Sans CN ExtraLight"/>
                <a:ea typeface="Source Han Sans CN ExtraLight"/>
                <a:cs typeface="Source Han Sans CN ExtraLight"/>
                <a:sym typeface="Source Han Sans CN ExtraLight"/>
              </a:defRPr>
            </a:lvl1pPr>
          </a:lstStyle>
          <a:p>
            <a:r>
              <a:t>The theme of this slide is about Personal Portfolio. And it is created and designed by Plura. Please put your content here to give the audience a break view of this part. This is a mock-up file, so that you can change or edit the content by your thoughts. The theme of this slide is about Personal Portfolio. And it is created and designed by Plura. Please put your content here to give the audience a break view of this part.</a:t>
            </a:r>
          </a:p>
        </p:txBody>
      </p:sp>
      <p:sp>
        <p:nvSpPr>
          <p:cNvPr id="132" name="Education/教育程度"/>
          <p:cNvSpPr txBox="1"/>
          <p:nvPr/>
        </p:nvSpPr>
        <p:spPr>
          <a:xfrm>
            <a:off x="7139633" y="6463157"/>
            <a:ext cx="2806602" cy="484886"/>
          </a:xfrm>
          <a:prstGeom prst="rect">
            <a:avLst/>
          </a:prstGeom>
          <a:ln w="12700">
            <a:miter lim="400000"/>
          </a:ln>
        </p:spPr>
        <p:txBody>
          <a:bodyPr lIns="50800" tIns="50800" rIns="50800" bIns="50800" anchor="ctr">
            <a:spAutoFit/>
          </a:bodyPr>
          <a:lstStyle>
            <a:lvl1pPr algn="l">
              <a:defRPr sz="2000" b="0">
                <a:solidFill>
                  <a:srgbClr val="435462"/>
                </a:solidFill>
                <a:latin typeface="PangMenZhengDao-XiXian"/>
                <a:ea typeface="PangMenZhengDao-XiXian"/>
                <a:cs typeface="PangMenZhengDao-XiXian"/>
                <a:sym typeface="PangMenZhengDao-XiXian"/>
              </a:defRPr>
            </a:lvl1pPr>
          </a:lstStyle>
          <a:p>
            <a:r>
              <a:t>Education/教育程度</a:t>
            </a:r>
          </a:p>
        </p:txBody>
      </p:sp>
      <p:sp>
        <p:nvSpPr>
          <p:cNvPr id="133" name="Experience/工作经历"/>
          <p:cNvSpPr txBox="1"/>
          <p:nvPr/>
        </p:nvSpPr>
        <p:spPr>
          <a:xfrm>
            <a:off x="12048183" y="6463157"/>
            <a:ext cx="2806602" cy="484886"/>
          </a:xfrm>
          <a:prstGeom prst="rect">
            <a:avLst/>
          </a:prstGeom>
          <a:ln w="12700">
            <a:miter lim="400000"/>
          </a:ln>
        </p:spPr>
        <p:txBody>
          <a:bodyPr lIns="50800" tIns="50800" rIns="50800" bIns="50800" anchor="ctr">
            <a:spAutoFit/>
          </a:bodyPr>
          <a:lstStyle>
            <a:lvl1pPr algn="l">
              <a:defRPr sz="2000" b="0">
                <a:solidFill>
                  <a:srgbClr val="435462"/>
                </a:solidFill>
                <a:latin typeface="PangMenZhengDao-XiXian"/>
                <a:ea typeface="PangMenZhengDao-XiXian"/>
                <a:cs typeface="PangMenZhengDao-XiXian"/>
                <a:sym typeface="PangMenZhengDao-XiXian"/>
              </a:defRPr>
            </a:lvl1pPr>
          </a:lstStyle>
          <a:p>
            <a:r>
              <a:t>Experience/工作经历</a:t>
            </a:r>
          </a:p>
        </p:txBody>
      </p:sp>
      <p:sp>
        <p:nvSpPr>
          <p:cNvPr id="134" name="Projects/项目经历"/>
          <p:cNvSpPr txBox="1"/>
          <p:nvPr/>
        </p:nvSpPr>
        <p:spPr>
          <a:xfrm>
            <a:off x="17185333" y="6463157"/>
            <a:ext cx="2806602" cy="484886"/>
          </a:xfrm>
          <a:prstGeom prst="rect">
            <a:avLst/>
          </a:prstGeom>
          <a:ln w="12700">
            <a:miter lim="400000"/>
          </a:ln>
        </p:spPr>
        <p:txBody>
          <a:bodyPr lIns="50800" tIns="50800" rIns="50800" bIns="50800" anchor="ctr">
            <a:spAutoFit/>
          </a:bodyPr>
          <a:lstStyle>
            <a:lvl1pPr algn="l">
              <a:defRPr sz="2000" b="0">
                <a:solidFill>
                  <a:srgbClr val="435462"/>
                </a:solidFill>
                <a:latin typeface="PangMenZhengDao-XiXian"/>
                <a:ea typeface="PangMenZhengDao-XiXian"/>
                <a:cs typeface="PangMenZhengDao-XiXian"/>
                <a:sym typeface="PangMenZhengDao-XiXian"/>
              </a:defRPr>
            </a:lvl1pPr>
          </a:lstStyle>
          <a:p>
            <a:r>
              <a:t>Projects/项目经历</a:t>
            </a:r>
          </a:p>
        </p:txBody>
      </p:sp>
      <p:sp>
        <p:nvSpPr>
          <p:cNvPr id="135" name="Personal Statement/个人简介"/>
          <p:cNvSpPr txBox="1"/>
          <p:nvPr/>
        </p:nvSpPr>
        <p:spPr>
          <a:xfrm>
            <a:off x="7139633" y="4326215"/>
            <a:ext cx="4597648" cy="484885"/>
          </a:xfrm>
          <a:prstGeom prst="rect">
            <a:avLst/>
          </a:prstGeom>
          <a:ln w="12700">
            <a:miter lim="400000"/>
          </a:ln>
        </p:spPr>
        <p:txBody>
          <a:bodyPr lIns="50800" tIns="50800" rIns="50800" bIns="50800" anchor="ctr">
            <a:spAutoFit/>
          </a:bodyPr>
          <a:lstStyle>
            <a:lvl1pPr algn="l">
              <a:defRPr sz="2000" b="0">
                <a:solidFill>
                  <a:srgbClr val="435462"/>
                </a:solidFill>
                <a:latin typeface="PangMenZhengDao-XiXian"/>
                <a:ea typeface="PangMenZhengDao-XiXian"/>
                <a:cs typeface="PangMenZhengDao-XiXian"/>
                <a:sym typeface="PangMenZhengDao-XiXian"/>
              </a:defRPr>
            </a:lvl1pPr>
          </a:lstStyle>
          <a:p>
            <a:r>
              <a:t>Personal Statement/个人简介</a:t>
            </a:r>
          </a:p>
        </p:txBody>
      </p:sp>
      <p:sp>
        <p:nvSpPr>
          <p:cNvPr id="136" name="Software/软件操作"/>
          <p:cNvSpPr txBox="1"/>
          <p:nvPr/>
        </p:nvSpPr>
        <p:spPr>
          <a:xfrm>
            <a:off x="7145983" y="9105430"/>
            <a:ext cx="2806602" cy="484886"/>
          </a:xfrm>
          <a:prstGeom prst="rect">
            <a:avLst/>
          </a:prstGeom>
          <a:ln w="12700">
            <a:miter lim="400000"/>
          </a:ln>
        </p:spPr>
        <p:txBody>
          <a:bodyPr lIns="50800" tIns="50800" rIns="50800" bIns="50800" anchor="ctr">
            <a:spAutoFit/>
          </a:bodyPr>
          <a:lstStyle>
            <a:lvl1pPr algn="l">
              <a:defRPr sz="2000" b="0">
                <a:solidFill>
                  <a:srgbClr val="435462"/>
                </a:solidFill>
                <a:latin typeface="PangMenZhengDao-XiXian"/>
                <a:ea typeface="PangMenZhengDao-XiXian"/>
                <a:cs typeface="PangMenZhengDao-XiXian"/>
                <a:sym typeface="PangMenZhengDao-XiXian"/>
              </a:defRPr>
            </a:lvl1pPr>
          </a:lstStyle>
          <a:p>
            <a:r>
              <a:t>Software/软件操作</a:t>
            </a:r>
          </a:p>
        </p:txBody>
      </p:sp>
      <p:sp>
        <p:nvSpPr>
          <p:cNvPr id="137" name="State, City, University Name…"/>
          <p:cNvSpPr txBox="1"/>
          <p:nvPr/>
        </p:nvSpPr>
        <p:spPr>
          <a:xfrm>
            <a:off x="7152333" y="7103970"/>
            <a:ext cx="3378380" cy="673101"/>
          </a:xfrm>
          <a:prstGeom prst="rect">
            <a:avLst/>
          </a:prstGeom>
          <a:ln w="12700">
            <a:miter lim="400000"/>
          </a:ln>
        </p:spPr>
        <p:txBody>
          <a:bodyPr lIns="50800" tIns="50800" rIns="50800" bIns="50800" anchor="ctr">
            <a:spAutoFit/>
          </a:bodyPr>
          <a:lstStyle/>
          <a:p>
            <a:pPr algn="l">
              <a:defRPr sz="1800" b="0" cap="all">
                <a:solidFill>
                  <a:srgbClr val="435363"/>
                </a:solidFill>
                <a:latin typeface="Source Han Sans CN Normal"/>
                <a:ea typeface="Source Han Sans CN Normal"/>
                <a:cs typeface="Source Han Sans CN Normal"/>
                <a:sym typeface="Source Han Sans CN Normal"/>
              </a:defRPr>
            </a:pPr>
            <a:r>
              <a:t>State, City, University Name </a:t>
            </a:r>
          </a:p>
          <a:p>
            <a:pPr algn="l">
              <a:defRPr sz="1800" b="0" cap="all">
                <a:solidFill>
                  <a:srgbClr val="435363"/>
                </a:solidFill>
                <a:latin typeface="Source Han Sans CN Normal"/>
                <a:ea typeface="Source Han Sans CN Normal"/>
                <a:cs typeface="Source Han Sans CN Normal"/>
                <a:sym typeface="Source Han Sans CN Normal"/>
              </a:defRPr>
            </a:pPr>
            <a:r>
              <a:t>2018-2022</a:t>
            </a:r>
          </a:p>
        </p:txBody>
      </p:sp>
      <p:sp>
        <p:nvSpPr>
          <p:cNvPr id="138" name="Microsoft Suit"/>
          <p:cNvSpPr txBox="1"/>
          <p:nvPr/>
        </p:nvSpPr>
        <p:spPr>
          <a:xfrm>
            <a:off x="7152333" y="9703530"/>
            <a:ext cx="3378380" cy="330201"/>
          </a:xfrm>
          <a:prstGeom prst="rect">
            <a:avLst/>
          </a:prstGeom>
          <a:ln w="12700">
            <a:miter lim="400000"/>
          </a:ln>
        </p:spPr>
        <p:txBody>
          <a:bodyPr lIns="50800" tIns="50800" rIns="50800" bIns="50800" anchor="ctr">
            <a:spAutoFit/>
          </a:bodyPr>
          <a:lstStyle>
            <a:lvl1pPr algn="l">
              <a:lnSpc>
                <a:spcPct val="120000"/>
              </a:lnSpc>
              <a:defRPr sz="1800" b="0" cap="all">
                <a:solidFill>
                  <a:srgbClr val="435363"/>
                </a:solidFill>
                <a:latin typeface="Source Han Sans CN Normal"/>
                <a:ea typeface="Source Han Sans CN Normal"/>
                <a:cs typeface="Source Han Sans CN Normal"/>
                <a:sym typeface="Source Han Sans CN Normal"/>
              </a:defRPr>
            </a:lvl1pPr>
          </a:lstStyle>
          <a:p>
            <a:r>
              <a:t>Microsoft Suit</a:t>
            </a:r>
          </a:p>
        </p:txBody>
      </p:sp>
      <p:sp>
        <p:nvSpPr>
          <p:cNvPr id="139" name="Word / Power Point / Excel，etc"/>
          <p:cNvSpPr txBox="1"/>
          <p:nvPr/>
        </p:nvSpPr>
        <p:spPr>
          <a:xfrm>
            <a:off x="7152333" y="10098385"/>
            <a:ext cx="3378380" cy="330201"/>
          </a:xfrm>
          <a:prstGeom prst="rect">
            <a:avLst/>
          </a:prstGeom>
          <a:ln w="12700">
            <a:miter lim="400000"/>
          </a:ln>
        </p:spPr>
        <p:txBody>
          <a:bodyPr lIns="50800" tIns="50800" rIns="50800" bIns="50800" anchor="ctr">
            <a:spAutoFit/>
          </a:bodyPr>
          <a:lstStyle>
            <a:lvl1pPr algn="l">
              <a:lnSpc>
                <a:spcPct val="120000"/>
              </a:lnSpc>
              <a:defRPr sz="1800" b="0">
                <a:solidFill>
                  <a:srgbClr val="435363"/>
                </a:solidFill>
                <a:latin typeface="Source Han Sans CN ExtraLight"/>
                <a:ea typeface="Source Han Sans CN ExtraLight"/>
                <a:cs typeface="Source Han Sans CN ExtraLight"/>
                <a:sym typeface="Source Han Sans CN ExtraLight"/>
              </a:defRPr>
            </a:lvl1pPr>
          </a:lstStyle>
          <a:p>
            <a:r>
              <a:t>Word / Power Point / Excel，etc</a:t>
            </a:r>
          </a:p>
        </p:txBody>
      </p:sp>
      <p:sp>
        <p:nvSpPr>
          <p:cNvPr id="140" name="Adobe Suit"/>
          <p:cNvSpPr txBox="1"/>
          <p:nvPr/>
        </p:nvSpPr>
        <p:spPr>
          <a:xfrm>
            <a:off x="7152333" y="10706830"/>
            <a:ext cx="3378380" cy="330201"/>
          </a:xfrm>
          <a:prstGeom prst="rect">
            <a:avLst/>
          </a:prstGeom>
          <a:ln w="12700">
            <a:miter lim="400000"/>
          </a:ln>
        </p:spPr>
        <p:txBody>
          <a:bodyPr lIns="50800" tIns="50800" rIns="50800" bIns="50800" anchor="ctr">
            <a:spAutoFit/>
          </a:bodyPr>
          <a:lstStyle>
            <a:lvl1pPr algn="l">
              <a:lnSpc>
                <a:spcPct val="120000"/>
              </a:lnSpc>
              <a:defRPr sz="1800" b="0" cap="all">
                <a:solidFill>
                  <a:srgbClr val="435363"/>
                </a:solidFill>
                <a:latin typeface="Source Han Sans CN Normal"/>
                <a:ea typeface="Source Han Sans CN Normal"/>
                <a:cs typeface="Source Han Sans CN Normal"/>
                <a:sym typeface="Source Han Sans CN Normal"/>
              </a:defRPr>
            </a:lvl1pPr>
          </a:lstStyle>
          <a:p>
            <a:r>
              <a:t>Adobe Suit</a:t>
            </a:r>
          </a:p>
        </p:txBody>
      </p:sp>
      <p:sp>
        <p:nvSpPr>
          <p:cNvPr id="141" name="Photoshop / Illustrator / Indesign，etc"/>
          <p:cNvSpPr txBox="1"/>
          <p:nvPr/>
        </p:nvSpPr>
        <p:spPr>
          <a:xfrm>
            <a:off x="7152333" y="11095335"/>
            <a:ext cx="3378380" cy="673101"/>
          </a:xfrm>
          <a:prstGeom prst="rect">
            <a:avLst/>
          </a:prstGeom>
          <a:ln w="12700">
            <a:miter lim="400000"/>
          </a:ln>
        </p:spPr>
        <p:txBody>
          <a:bodyPr lIns="50800" tIns="50800" rIns="50800" bIns="50800" anchor="ctr">
            <a:spAutoFit/>
          </a:bodyPr>
          <a:lstStyle>
            <a:lvl1pPr algn="l">
              <a:defRPr sz="1800" b="0">
                <a:solidFill>
                  <a:srgbClr val="435363"/>
                </a:solidFill>
                <a:latin typeface="Source Han Sans CN ExtraLight"/>
                <a:ea typeface="Source Han Sans CN ExtraLight"/>
                <a:cs typeface="Source Han Sans CN ExtraLight"/>
                <a:sym typeface="Source Han Sans CN ExtraLight"/>
              </a:defRPr>
            </a:lvl1pPr>
          </a:lstStyle>
          <a:p>
            <a:r>
              <a:t>Photoshop / Illustrator / Indesign，etc</a:t>
            </a:r>
          </a:p>
        </p:txBody>
      </p:sp>
      <p:sp>
        <p:nvSpPr>
          <p:cNvPr id="142" name="The theme of this slide is about Personal Portfolio. And it is created and designed by Plura. Please put your content here to give the audience a break view of this part."/>
          <p:cNvSpPr txBox="1"/>
          <p:nvPr/>
        </p:nvSpPr>
        <p:spPr>
          <a:xfrm>
            <a:off x="12067134" y="7920298"/>
            <a:ext cx="3613627" cy="1701800"/>
          </a:xfrm>
          <a:prstGeom prst="rect">
            <a:avLst/>
          </a:prstGeom>
          <a:ln w="12700">
            <a:miter lim="400000"/>
          </a:ln>
        </p:spPr>
        <p:txBody>
          <a:bodyPr lIns="50800" tIns="50800" rIns="50800" bIns="50800" anchor="ctr">
            <a:spAutoFit/>
          </a:bodyPr>
          <a:lstStyle>
            <a:lvl1pPr algn="l">
              <a:defRPr sz="1800" b="0">
                <a:solidFill>
                  <a:srgbClr val="435363"/>
                </a:solidFill>
                <a:latin typeface="Source Han Sans CN ExtraLight"/>
                <a:ea typeface="Source Han Sans CN ExtraLight"/>
                <a:cs typeface="Source Han Sans CN ExtraLight"/>
                <a:sym typeface="Source Han Sans CN ExtraLight"/>
              </a:defRPr>
            </a:lvl1pPr>
          </a:lstStyle>
          <a:p>
            <a:r>
              <a:t>The theme of this slide is about Personal Portfolio. And it is created and designed by Plura. Please put your content here to give the audience a break view of this part.</a:t>
            </a:r>
          </a:p>
        </p:txBody>
      </p:sp>
      <p:sp>
        <p:nvSpPr>
          <p:cNvPr id="143" name="City, Company, Position…"/>
          <p:cNvSpPr txBox="1"/>
          <p:nvPr/>
        </p:nvSpPr>
        <p:spPr>
          <a:xfrm>
            <a:off x="12041833" y="7081110"/>
            <a:ext cx="3378380" cy="718821"/>
          </a:xfrm>
          <a:prstGeom prst="rect">
            <a:avLst/>
          </a:prstGeom>
          <a:ln w="12700">
            <a:miter lim="400000"/>
          </a:ln>
        </p:spPr>
        <p:txBody>
          <a:bodyPr lIns="50800" tIns="50800" rIns="50800" bIns="50800" anchor="ctr">
            <a:spAutoFit/>
          </a:bodyPr>
          <a:lstStyle/>
          <a:p>
            <a:pPr algn="l">
              <a:lnSpc>
                <a:spcPct val="120000"/>
              </a:lnSpc>
              <a:defRPr sz="1800" b="0" cap="all">
                <a:solidFill>
                  <a:srgbClr val="435363"/>
                </a:solidFill>
                <a:latin typeface="Source Han Sans CN Normal"/>
                <a:ea typeface="Source Han Sans CN Normal"/>
                <a:cs typeface="Source Han Sans CN Normal"/>
                <a:sym typeface="Source Han Sans CN Normal"/>
              </a:defRPr>
            </a:pPr>
            <a:r>
              <a:t>City, Company, Position</a:t>
            </a:r>
          </a:p>
          <a:p>
            <a:pPr algn="l">
              <a:lnSpc>
                <a:spcPct val="120000"/>
              </a:lnSpc>
              <a:defRPr sz="1800" b="0" cap="all">
                <a:solidFill>
                  <a:srgbClr val="435363"/>
                </a:solidFill>
                <a:latin typeface="Source Han Sans CN Normal"/>
                <a:ea typeface="Source Han Sans CN Normal"/>
                <a:cs typeface="Source Han Sans CN Normal"/>
                <a:sym typeface="Source Han Sans CN Normal"/>
              </a:defRPr>
            </a:pPr>
            <a:r>
              <a:t>2020-2022</a:t>
            </a:r>
          </a:p>
        </p:txBody>
      </p:sp>
      <p:sp>
        <p:nvSpPr>
          <p:cNvPr id="144" name="Major in Fashion Marketing…"/>
          <p:cNvSpPr txBox="1"/>
          <p:nvPr/>
        </p:nvSpPr>
        <p:spPr>
          <a:xfrm>
            <a:off x="7143102" y="7974667"/>
            <a:ext cx="2799665" cy="673101"/>
          </a:xfrm>
          <a:prstGeom prst="rect">
            <a:avLst/>
          </a:prstGeom>
          <a:ln w="12700">
            <a:miter lim="400000"/>
          </a:ln>
        </p:spPr>
        <p:txBody>
          <a:bodyPr wrap="none" lIns="50800" tIns="50800" rIns="50800" bIns="50800" anchor="ctr">
            <a:spAutoFit/>
          </a:bodyPr>
          <a:lstStyle/>
          <a:p>
            <a:pPr algn="l">
              <a:defRPr sz="1800" b="0">
                <a:solidFill>
                  <a:srgbClr val="435363"/>
                </a:solidFill>
                <a:latin typeface="Source Han Sans CN ExtraLight"/>
                <a:ea typeface="Source Han Sans CN ExtraLight"/>
                <a:cs typeface="Source Han Sans CN ExtraLight"/>
                <a:sym typeface="Source Han Sans CN ExtraLight"/>
              </a:defRPr>
            </a:pPr>
            <a:r>
              <a:t>Major in Fashion Marketing</a:t>
            </a:r>
          </a:p>
          <a:p>
            <a:pPr algn="l">
              <a:defRPr sz="1800" b="0">
                <a:solidFill>
                  <a:srgbClr val="435363"/>
                </a:solidFill>
                <a:latin typeface="Source Han Sans CN ExtraLight"/>
                <a:ea typeface="Source Han Sans CN ExtraLight"/>
                <a:cs typeface="Source Han Sans CN ExtraLight"/>
                <a:sym typeface="Source Han Sans CN ExtraLight"/>
              </a:defRPr>
            </a:pPr>
            <a:r>
              <a:t>Bachelor Degree</a:t>
            </a:r>
          </a:p>
        </p:txBody>
      </p:sp>
      <p:sp>
        <p:nvSpPr>
          <p:cNvPr id="145" name="The theme of this slide is about Personal Portfolio. And it is created and designed by Plura."/>
          <p:cNvSpPr txBox="1"/>
          <p:nvPr/>
        </p:nvSpPr>
        <p:spPr>
          <a:xfrm>
            <a:off x="12067134" y="10853998"/>
            <a:ext cx="3613627" cy="1016000"/>
          </a:xfrm>
          <a:prstGeom prst="rect">
            <a:avLst/>
          </a:prstGeom>
          <a:ln w="12700">
            <a:miter lim="400000"/>
          </a:ln>
        </p:spPr>
        <p:txBody>
          <a:bodyPr lIns="50800" tIns="50800" rIns="50800" bIns="50800" anchor="ctr">
            <a:spAutoFit/>
          </a:bodyPr>
          <a:lstStyle>
            <a:lvl1pPr algn="l">
              <a:defRPr sz="1800" b="0">
                <a:solidFill>
                  <a:srgbClr val="435363"/>
                </a:solidFill>
                <a:latin typeface="Source Han Sans CN ExtraLight"/>
                <a:ea typeface="Source Han Sans CN ExtraLight"/>
                <a:cs typeface="Source Han Sans CN ExtraLight"/>
                <a:sym typeface="Source Han Sans CN ExtraLight"/>
              </a:defRPr>
            </a:lvl1pPr>
          </a:lstStyle>
          <a:p>
            <a:r>
              <a:t>The theme of this slide is about Personal Portfolio. And it is created and designed by Plura.</a:t>
            </a:r>
          </a:p>
        </p:txBody>
      </p:sp>
      <p:sp>
        <p:nvSpPr>
          <p:cNvPr id="146" name="City, Company, Position…"/>
          <p:cNvSpPr txBox="1"/>
          <p:nvPr/>
        </p:nvSpPr>
        <p:spPr>
          <a:xfrm>
            <a:off x="12041833" y="10027510"/>
            <a:ext cx="3378380" cy="718821"/>
          </a:xfrm>
          <a:prstGeom prst="rect">
            <a:avLst/>
          </a:prstGeom>
          <a:ln w="12700">
            <a:miter lim="400000"/>
          </a:ln>
        </p:spPr>
        <p:txBody>
          <a:bodyPr lIns="50800" tIns="50800" rIns="50800" bIns="50800" anchor="ctr">
            <a:spAutoFit/>
          </a:bodyPr>
          <a:lstStyle/>
          <a:p>
            <a:pPr algn="l">
              <a:lnSpc>
                <a:spcPct val="120000"/>
              </a:lnSpc>
              <a:defRPr sz="1800" b="0" cap="all">
                <a:solidFill>
                  <a:srgbClr val="435363"/>
                </a:solidFill>
                <a:latin typeface="Source Han Sans CN Normal"/>
                <a:ea typeface="Source Han Sans CN Normal"/>
                <a:cs typeface="Source Han Sans CN Normal"/>
                <a:sym typeface="Source Han Sans CN Normal"/>
              </a:defRPr>
            </a:pPr>
            <a:r>
              <a:t>City, Company, Position</a:t>
            </a:r>
          </a:p>
          <a:p>
            <a:pPr algn="l">
              <a:lnSpc>
                <a:spcPct val="120000"/>
              </a:lnSpc>
              <a:defRPr sz="1800" b="0" cap="all">
                <a:solidFill>
                  <a:srgbClr val="435363"/>
                </a:solidFill>
                <a:latin typeface="Source Han Sans CN Normal"/>
                <a:ea typeface="Source Han Sans CN Normal"/>
                <a:cs typeface="Source Han Sans CN Normal"/>
                <a:sym typeface="Source Han Sans CN Normal"/>
              </a:defRPr>
            </a:pPr>
            <a:r>
              <a:t>2020-2022</a:t>
            </a:r>
          </a:p>
        </p:txBody>
      </p:sp>
      <p:grpSp>
        <p:nvGrpSpPr>
          <p:cNvPr id="149" name="成组"/>
          <p:cNvGrpSpPr/>
          <p:nvPr/>
        </p:nvGrpSpPr>
        <p:grpSpPr>
          <a:xfrm>
            <a:off x="17223433" y="7075768"/>
            <a:ext cx="3613627" cy="1473927"/>
            <a:chOff x="0" y="0"/>
            <a:chExt cx="3613625" cy="1473926"/>
          </a:xfrm>
        </p:grpSpPr>
        <p:sp>
          <p:nvSpPr>
            <p:cNvPr id="147" name="The theme of this slide is about Personal Portfolio. And it is created and designed by Plura"/>
            <p:cNvSpPr txBox="1"/>
            <p:nvPr/>
          </p:nvSpPr>
          <p:spPr>
            <a:xfrm>
              <a:off x="0" y="457926"/>
              <a:ext cx="3613626" cy="1016001"/>
            </a:xfrm>
            <a:prstGeom prst="rect">
              <a:avLst/>
            </a:prstGeom>
            <a:noFill/>
            <a:ln w="12700" cap="flat">
              <a:noFill/>
              <a:miter lim="400000"/>
            </a:ln>
            <a:effectLst/>
          </p:spPr>
          <p:txBody>
            <a:bodyPr wrap="square" lIns="50800" tIns="50800" rIns="50800" bIns="50800" numCol="1" anchor="ctr">
              <a:spAutoFit/>
            </a:bodyPr>
            <a:lstStyle>
              <a:lvl1pPr algn="l">
                <a:defRPr sz="1800" b="0">
                  <a:solidFill>
                    <a:srgbClr val="435363"/>
                  </a:solidFill>
                  <a:latin typeface="Source Han Sans CN ExtraLight"/>
                  <a:ea typeface="Source Han Sans CN ExtraLight"/>
                  <a:cs typeface="Source Han Sans CN ExtraLight"/>
                  <a:sym typeface="Source Han Sans CN ExtraLight"/>
                </a:defRPr>
              </a:lvl1pPr>
            </a:lstStyle>
            <a:p>
              <a:r>
                <a:t>The theme of this slide is about Personal Portfolio. And it is created and designed by Plura</a:t>
              </a:r>
            </a:p>
          </p:txBody>
        </p:sp>
        <p:sp>
          <p:nvSpPr>
            <p:cNvPr id="148" name="Projects, 2020-2022"/>
            <p:cNvSpPr txBox="1"/>
            <p:nvPr/>
          </p:nvSpPr>
          <p:spPr>
            <a:xfrm>
              <a:off x="38100" y="-1"/>
              <a:ext cx="3378379" cy="330201"/>
            </a:xfrm>
            <a:prstGeom prst="rect">
              <a:avLst/>
            </a:prstGeom>
            <a:noFill/>
            <a:ln w="12700" cap="flat">
              <a:noFill/>
              <a:miter lim="400000"/>
            </a:ln>
            <a:effectLst/>
          </p:spPr>
          <p:txBody>
            <a:bodyPr wrap="square" lIns="50800" tIns="50800" rIns="50800" bIns="50800" numCol="1" anchor="ctr">
              <a:spAutoFit/>
            </a:bodyPr>
            <a:lstStyle>
              <a:lvl1pPr algn="l">
                <a:lnSpc>
                  <a:spcPct val="120000"/>
                </a:lnSpc>
                <a:defRPr sz="1800" b="0" cap="all">
                  <a:solidFill>
                    <a:srgbClr val="435363"/>
                  </a:solidFill>
                  <a:latin typeface="Source Han Sans CN Normal"/>
                  <a:ea typeface="Source Han Sans CN Normal"/>
                  <a:cs typeface="Source Han Sans CN Normal"/>
                  <a:sym typeface="Source Han Sans CN Normal"/>
                </a:defRPr>
              </a:lvl1pPr>
            </a:lstStyle>
            <a:p>
              <a:r>
                <a:t>Projects, 2020-2022</a:t>
              </a:r>
            </a:p>
          </p:txBody>
        </p:sp>
      </p:grpSp>
      <p:grpSp>
        <p:nvGrpSpPr>
          <p:cNvPr id="152" name="成组"/>
          <p:cNvGrpSpPr/>
          <p:nvPr/>
        </p:nvGrpSpPr>
        <p:grpSpPr>
          <a:xfrm>
            <a:off x="17223433" y="9044268"/>
            <a:ext cx="3613627" cy="1473927"/>
            <a:chOff x="0" y="0"/>
            <a:chExt cx="3613625" cy="1473926"/>
          </a:xfrm>
        </p:grpSpPr>
        <p:sp>
          <p:nvSpPr>
            <p:cNvPr id="150" name="The theme of this slide is about Personal Portfolio. And it is created and designed by Plura"/>
            <p:cNvSpPr txBox="1"/>
            <p:nvPr/>
          </p:nvSpPr>
          <p:spPr>
            <a:xfrm>
              <a:off x="0" y="457926"/>
              <a:ext cx="3613626" cy="1016001"/>
            </a:xfrm>
            <a:prstGeom prst="rect">
              <a:avLst/>
            </a:prstGeom>
            <a:noFill/>
            <a:ln w="12700" cap="flat">
              <a:noFill/>
              <a:miter lim="400000"/>
            </a:ln>
            <a:effectLst/>
          </p:spPr>
          <p:txBody>
            <a:bodyPr wrap="square" lIns="50800" tIns="50800" rIns="50800" bIns="50800" numCol="1" anchor="ctr">
              <a:spAutoFit/>
            </a:bodyPr>
            <a:lstStyle>
              <a:lvl1pPr algn="l">
                <a:defRPr sz="1800" b="0">
                  <a:solidFill>
                    <a:srgbClr val="435363"/>
                  </a:solidFill>
                  <a:latin typeface="Source Han Sans CN ExtraLight"/>
                  <a:ea typeface="Source Han Sans CN ExtraLight"/>
                  <a:cs typeface="Source Han Sans CN ExtraLight"/>
                  <a:sym typeface="Source Han Sans CN ExtraLight"/>
                </a:defRPr>
              </a:lvl1pPr>
            </a:lstStyle>
            <a:p>
              <a:r>
                <a:t>The theme of this slide is about Personal Portfolio. And it is created and designed by Plura</a:t>
              </a:r>
            </a:p>
          </p:txBody>
        </p:sp>
        <p:sp>
          <p:nvSpPr>
            <p:cNvPr id="151" name="Projects, 2020-2022"/>
            <p:cNvSpPr txBox="1"/>
            <p:nvPr/>
          </p:nvSpPr>
          <p:spPr>
            <a:xfrm>
              <a:off x="38100" y="-1"/>
              <a:ext cx="3378379" cy="330201"/>
            </a:xfrm>
            <a:prstGeom prst="rect">
              <a:avLst/>
            </a:prstGeom>
            <a:noFill/>
            <a:ln w="12700" cap="flat">
              <a:noFill/>
              <a:miter lim="400000"/>
            </a:ln>
            <a:effectLst/>
          </p:spPr>
          <p:txBody>
            <a:bodyPr wrap="square" lIns="50800" tIns="50800" rIns="50800" bIns="50800" numCol="1" anchor="ctr">
              <a:spAutoFit/>
            </a:bodyPr>
            <a:lstStyle>
              <a:lvl1pPr algn="l">
                <a:lnSpc>
                  <a:spcPct val="120000"/>
                </a:lnSpc>
                <a:defRPr sz="1800" b="0" cap="all">
                  <a:solidFill>
                    <a:srgbClr val="435363"/>
                  </a:solidFill>
                  <a:latin typeface="Source Han Sans CN Normal"/>
                  <a:ea typeface="Source Han Sans CN Normal"/>
                  <a:cs typeface="Source Han Sans CN Normal"/>
                  <a:sym typeface="Source Han Sans CN Normal"/>
                </a:defRPr>
              </a:lvl1pPr>
            </a:lstStyle>
            <a:p>
              <a:r>
                <a:t>Projects, 2020-2022</a:t>
              </a:r>
            </a:p>
          </p:txBody>
        </p:sp>
      </p:grpSp>
      <p:sp>
        <p:nvSpPr>
          <p:cNvPr id="153" name="TEL: 12345678901"/>
          <p:cNvSpPr txBox="1"/>
          <p:nvPr/>
        </p:nvSpPr>
        <p:spPr>
          <a:xfrm>
            <a:off x="2424875" y="9804952"/>
            <a:ext cx="3378379" cy="330200"/>
          </a:xfrm>
          <a:prstGeom prst="rect">
            <a:avLst/>
          </a:prstGeom>
          <a:ln w="12700">
            <a:miter lim="400000"/>
          </a:ln>
        </p:spPr>
        <p:txBody>
          <a:bodyPr lIns="50800" tIns="50800" rIns="50800" bIns="50800" anchor="ctr">
            <a:spAutoFit/>
          </a:bodyPr>
          <a:lstStyle>
            <a:lvl1pPr>
              <a:lnSpc>
                <a:spcPct val="120000"/>
              </a:lnSpc>
              <a:defRPr sz="1800" b="0" cap="all">
                <a:solidFill>
                  <a:srgbClr val="435363"/>
                </a:solidFill>
                <a:latin typeface="Source Han Sans CN Normal"/>
                <a:ea typeface="Source Han Sans CN Normal"/>
                <a:cs typeface="Source Han Sans CN Normal"/>
                <a:sym typeface="Source Han Sans CN Normal"/>
              </a:defRPr>
            </a:lvl1pPr>
          </a:lstStyle>
          <a:p>
            <a:r>
              <a:t>TEL: 12345678901</a:t>
            </a:r>
          </a:p>
        </p:txBody>
      </p:sp>
      <p:sp>
        <p:nvSpPr>
          <p:cNvPr id="154" name="Email: 34527@123.com"/>
          <p:cNvSpPr txBox="1"/>
          <p:nvPr/>
        </p:nvSpPr>
        <p:spPr>
          <a:xfrm>
            <a:off x="2424875" y="10409498"/>
            <a:ext cx="3378379" cy="330200"/>
          </a:xfrm>
          <a:prstGeom prst="rect">
            <a:avLst/>
          </a:prstGeom>
          <a:ln w="12700">
            <a:miter lim="400000"/>
          </a:ln>
        </p:spPr>
        <p:txBody>
          <a:bodyPr lIns="50800" tIns="50800" rIns="50800" bIns="50800" anchor="ctr">
            <a:spAutoFit/>
          </a:bodyPr>
          <a:lstStyle>
            <a:lvl1pPr>
              <a:lnSpc>
                <a:spcPct val="120000"/>
              </a:lnSpc>
              <a:defRPr sz="1800" b="0" cap="all">
                <a:solidFill>
                  <a:srgbClr val="435363"/>
                </a:solidFill>
                <a:latin typeface="Source Han Sans CN Normal"/>
                <a:ea typeface="Source Han Sans CN Normal"/>
                <a:cs typeface="Source Han Sans CN Normal"/>
                <a:sym typeface="Source Han Sans CN Normal"/>
              </a:defRPr>
            </a:lvl1pPr>
          </a:lstStyle>
          <a:p>
            <a:r>
              <a:t>Email: 34527@123.com</a:t>
            </a:r>
          </a:p>
        </p:txBody>
      </p:sp>
      <p:sp>
        <p:nvSpPr>
          <p:cNvPr id="155" name="Personal pages.com"/>
          <p:cNvSpPr txBox="1"/>
          <p:nvPr/>
        </p:nvSpPr>
        <p:spPr>
          <a:xfrm>
            <a:off x="2424875" y="11014043"/>
            <a:ext cx="3378379" cy="330201"/>
          </a:xfrm>
          <a:prstGeom prst="rect">
            <a:avLst/>
          </a:prstGeom>
          <a:ln w="12700">
            <a:miter lim="400000"/>
          </a:ln>
        </p:spPr>
        <p:txBody>
          <a:bodyPr lIns="50800" tIns="50800" rIns="50800" bIns="50800" anchor="ctr">
            <a:spAutoFit/>
          </a:bodyPr>
          <a:lstStyle>
            <a:lvl1pPr>
              <a:lnSpc>
                <a:spcPct val="120000"/>
              </a:lnSpc>
              <a:defRPr sz="1800" b="0" cap="all">
                <a:solidFill>
                  <a:srgbClr val="435363"/>
                </a:solidFill>
                <a:latin typeface="Source Han Sans CN Normal"/>
                <a:ea typeface="Source Han Sans CN Normal"/>
                <a:cs typeface="Source Han Sans CN Normal"/>
                <a:sym typeface="Source Han Sans CN Normal"/>
              </a:defRPr>
            </a:lvl1pPr>
          </a:lstStyle>
          <a:p>
            <a:r>
              <a:t>Personal pages.com</a:t>
            </a:r>
          </a:p>
        </p:txBody>
      </p:sp>
      <p:pic>
        <p:nvPicPr>
          <p:cNvPr id="156" name="pexels-fidan-nazim-qizi-11889882.jpg" descr="pexels-fidan-nazim-qizi-11889882.jpg"/>
          <p:cNvPicPr>
            <a:picLocks noChangeAspect="1"/>
          </p:cNvPicPr>
          <p:nvPr/>
        </p:nvPicPr>
        <p:blipFill>
          <a:blip r:embed="rId2"/>
          <a:srcRect l="12049" t="27232" r="25420" b="15305"/>
          <a:stretch>
            <a:fillRect/>
          </a:stretch>
        </p:blipFill>
        <p:spPr>
          <a:xfrm>
            <a:off x="1976149" y="3150179"/>
            <a:ext cx="4275933" cy="5893991"/>
          </a:xfrm>
          <a:custGeom>
            <a:avLst/>
            <a:gdLst/>
            <a:ahLst/>
            <a:cxnLst>
              <a:cxn ang="0">
                <a:pos x="wd2" y="hd2"/>
              </a:cxn>
              <a:cxn ang="5400000">
                <a:pos x="wd2" y="hd2"/>
              </a:cxn>
              <a:cxn ang="10800000">
                <a:pos x="wd2" y="hd2"/>
              </a:cxn>
              <a:cxn ang="16200000">
                <a:pos x="wd2" y="hd2"/>
              </a:cxn>
            </a:cxnLst>
            <a:rect l="0" t="0" r="r" b="b"/>
            <a:pathLst>
              <a:path w="21600" h="21600" extrusionOk="0">
                <a:moveTo>
                  <a:pt x="1063" y="0"/>
                </a:moveTo>
                <a:cubicBezTo>
                  <a:pt x="751" y="0"/>
                  <a:pt x="564" y="0"/>
                  <a:pt x="439" y="38"/>
                </a:cubicBezTo>
                <a:cubicBezTo>
                  <a:pt x="259" y="85"/>
                  <a:pt x="118" y="188"/>
                  <a:pt x="52" y="319"/>
                </a:cubicBezTo>
                <a:cubicBezTo>
                  <a:pt x="0" y="409"/>
                  <a:pt x="0" y="545"/>
                  <a:pt x="0" y="771"/>
                </a:cubicBezTo>
                <a:lnTo>
                  <a:pt x="0" y="20829"/>
                </a:lnTo>
                <a:cubicBezTo>
                  <a:pt x="0" y="21055"/>
                  <a:pt x="0" y="21191"/>
                  <a:pt x="52" y="21281"/>
                </a:cubicBezTo>
                <a:cubicBezTo>
                  <a:pt x="118" y="21412"/>
                  <a:pt x="259" y="21515"/>
                  <a:pt x="439" y="21562"/>
                </a:cubicBezTo>
                <a:cubicBezTo>
                  <a:pt x="564" y="21600"/>
                  <a:pt x="751" y="21600"/>
                  <a:pt x="1063" y="21600"/>
                </a:cubicBezTo>
                <a:lnTo>
                  <a:pt x="20537" y="21600"/>
                </a:lnTo>
                <a:cubicBezTo>
                  <a:pt x="20849" y="21600"/>
                  <a:pt x="21036" y="21600"/>
                  <a:pt x="21161" y="21562"/>
                </a:cubicBezTo>
                <a:cubicBezTo>
                  <a:pt x="21341" y="21515"/>
                  <a:pt x="21482" y="21412"/>
                  <a:pt x="21548" y="21281"/>
                </a:cubicBezTo>
                <a:cubicBezTo>
                  <a:pt x="21600" y="21191"/>
                  <a:pt x="21600" y="21055"/>
                  <a:pt x="21600" y="20829"/>
                </a:cubicBezTo>
                <a:lnTo>
                  <a:pt x="21600" y="771"/>
                </a:lnTo>
                <a:cubicBezTo>
                  <a:pt x="21600" y="545"/>
                  <a:pt x="21600" y="409"/>
                  <a:pt x="21548" y="319"/>
                </a:cubicBezTo>
                <a:cubicBezTo>
                  <a:pt x="21482" y="188"/>
                  <a:pt x="21341" y="85"/>
                  <a:pt x="21161" y="38"/>
                </a:cubicBezTo>
                <a:cubicBezTo>
                  <a:pt x="21036" y="0"/>
                  <a:pt x="20849" y="0"/>
                  <a:pt x="20537" y="0"/>
                </a:cubicBezTo>
                <a:lnTo>
                  <a:pt x="1063" y="0"/>
                </a:lnTo>
                <a:close/>
              </a:path>
            </a:pathLst>
          </a:custGeom>
          <a:ln w="12700">
            <a:miter lim="400000"/>
            <a:headEnd/>
            <a:tailEnd/>
          </a:ln>
        </p:spPr>
      </p:pic>
      <p:sp>
        <p:nvSpPr>
          <p:cNvPr id="157" name="/ Portfolio of Plura in 2022 | 个人设计作品集 /"/>
          <p:cNvSpPr txBox="1"/>
          <p:nvPr/>
        </p:nvSpPr>
        <p:spPr>
          <a:xfrm>
            <a:off x="1353839" y="1527417"/>
            <a:ext cx="6523336" cy="450366"/>
          </a:xfrm>
          <a:prstGeom prst="rect">
            <a:avLst/>
          </a:prstGeom>
          <a:ln w="12700">
            <a:miter lim="400000"/>
          </a:ln>
        </p:spPr>
        <p:txBody>
          <a:bodyPr lIns="50800" tIns="50800" rIns="50800" bIns="50800" anchor="ctr">
            <a:spAutoFit/>
          </a:bodyPr>
          <a:lstStyle>
            <a:lvl1pPr algn="l">
              <a:defRPr sz="1800" b="0">
                <a:solidFill>
                  <a:srgbClr val="435463"/>
                </a:solidFill>
                <a:latin typeface="PangMenZhengDao-XiXian"/>
                <a:ea typeface="PangMenZhengDao-XiXian"/>
                <a:cs typeface="PangMenZhengDao-XiXian"/>
                <a:sym typeface="PangMenZhengDao-XiXian"/>
              </a:defRPr>
            </a:lvl1pPr>
          </a:lstStyle>
          <a:p>
            <a:r>
              <a:t>/ Portfolio of Plura in 2022 | 个人设计作品集 /</a:t>
            </a:r>
          </a:p>
        </p:txBody>
      </p:sp>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模糊的照片&#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24384000" cy="13716000"/>
          </a:xfrm>
          <a:prstGeom prst="rect">
            <a:avLst/>
          </a:prstGeom>
        </p:spPr>
      </p:pic>
      <p:sp>
        <p:nvSpPr>
          <p:cNvPr id="424" name="Thank You."/>
          <p:cNvSpPr txBox="1"/>
          <p:nvPr/>
        </p:nvSpPr>
        <p:spPr>
          <a:xfrm>
            <a:off x="7144702" y="5664200"/>
            <a:ext cx="10094596" cy="2387601"/>
          </a:xfrm>
          <a:prstGeom prst="rect">
            <a:avLst/>
          </a:prstGeom>
          <a:ln w="12700">
            <a:miter lim="400000"/>
          </a:ln>
        </p:spPr>
        <p:txBody>
          <a:bodyPr wrap="none" lIns="50800" tIns="50800" rIns="50800" bIns="50800" anchor="ctr">
            <a:spAutoFit/>
          </a:bodyPr>
          <a:lstStyle>
            <a:lvl1pPr>
              <a:defRPr sz="15000" b="0">
                <a:solidFill>
                  <a:srgbClr val="2B3A48"/>
                </a:solidFill>
                <a:latin typeface="Aleo Light"/>
                <a:ea typeface="Aleo Light"/>
                <a:cs typeface="Aleo Light"/>
                <a:sym typeface="Aleo Light"/>
              </a:defRPr>
            </a:lvl1pPr>
          </a:lstStyle>
          <a:p>
            <a:r>
              <a:t>Thank You.</a:t>
            </a:r>
          </a:p>
        </p:txBody>
      </p:sp>
      <p:sp>
        <p:nvSpPr>
          <p:cNvPr id="425" name="/ Plura in 2022 个人设计作品集 /"/>
          <p:cNvSpPr txBox="1"/>
          <p:nvPr/>
        </p:nvSpPr>
        <p:spPr>
          <a:xfrm>
            <a:off x="6666904" y="8152257"/>
            <a:ext cx="11050192" cy="484886"/>
          </a:xfrm>
          <a:prstGeom prst="rect">
            <a:avLst/>
          </a:prstGeom>
          <a:ln w="12700">
            <a:miter lim="400000"/>
          </a:ln>
        </p:spPr>
        <p:txBody>
          <a:bodyPr lIns="50800" tIns="50800" rIns="50800" bIns="50800" anchor="ctr">
            <a:spAutoFit/>
          </a:bodyPr>
          <a:lstStyle>
            <a:lvl1pPr>
              <a:defRPr sz="2000" b="0">
                <a:solidFill>
                  <a:srgbClr val="2B3A48"/>
                </a:solidFill>
                <a:latin typeface="PangMenZhengDao-XiXian"/>
                <a:ea typeface="PangMenZhengDao-XiXian"/>
                <a:cs typeface="PangMenZhengDao-XiXian"/>
                <a:sym typeface="PangMenZhengDao-XiXian"/>
              </a:defRPr>
            </a:lvl1pPr>
          </a:lstStyle>
          <a:p>
            <a:r>
              <a:t>/ Plura in 2022 个人设计作品集 /</a:t>
            </a:r>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E0E3E6"/>
        </a:solidFill>
        <a:effectLst/>
      </p:bgPr>
    </p:bg>
    <p:spTree>
      <p:nvGrpSpPr>
        <p:cNvPr id="1" name=""/>
        <p:cNvGrpSpPr/>
        <p:nvPr/>
      </p:nvGrpSpPr>
      <p:grpSpPr>
        <a:xfrm>
          <a:off x="0" y="0"/>
          <a:ext cx="0" cy="0"/>
          <a:chOff x="0" y="0"/>
          <a:chExt cx="0" cy="0"/>
        </a:xfrm>
      </p:grpSpPr>
      <p:grpSp>
        <p:nvGrpSpPr>
          <p:cNvPr id="162" name="成组"/>
          <p:cNvGrpSpPr/>
          <p:nvPr/>
        </p:nvGrpSpPr>
        <p:grpSpPr>
          <a:xfrm>
            <a:off x="-24309" y="-25400"/>
            <a:ext cx="24432618" cy="13766800"/>
            <a:chOff x="0" y="0"/>
            <a:chExt cx="24432617" cy="13766800"/>
          </a:xfrm>
        </p:grpSpPr>
        <p:pic>
          <p:nvPicPr>
            <p:cNvPr id="160" name="pexels-airam-datoon-11668236.jpg" descr="pexels-airam-datoon-11668236.jpg"/>
            <p:cNvPicPr>
              <a:picLocks noChangeAspect="1"/>
            </p:cNvPicPr>
            <p:nvPr/>
          </p:nvPicPr>
          <p:blipFill>
            <a:blip r:embed="rId1">
              <a:alphaModFix amt="49763"/>
            </a:blip>
            <a:srcRect l="26434" t="1004" r="22861" b="80019"/>
            <a:stretch>
              <a:fillRect/>
            </a:stretch>
          </p:blipFill>
          <p:spPr>
            <a:xfrm>
              <a:off x="0" y="25400"/>
              <a:ext cx="24432618" cy="13716000"/>
            </a:xfrm>
            <a:prstGeom prst="rect">
              <a:avLst/>
            </a:prstGeom>
            <a:ln w="12700" cap="flat">
              <a:noFill/>
              <a:miter lim="400000"/>
              <a:headEnd/>
              <a:tailEnd/>
            </a:ln>
            <a:effectLst/>
          </p:spPr>
        </p:pic>
        <p:sp>
          <p:nvSpPr>
            <p:cNvPr id="161" name="矩形"/>
            <p:cNvSpPr/>
            <p:nvPr/>
          </p:nvSpPr>
          <p:spPr>
            <a:xfrm>
              <a:off x="18385" y="0"/>
              <a:ext cx="24395847" cy="13766800"/>
            </a:xfrm>
            <a:prstGeom prst="rect">
              <a:avLst/>
            </a:prstGeom>
            <a:solidFill>
              <a:srgbClr val="E0E3E6">
                <a:alpha val="44934"/>
              </a:srgbClr>
            </a:solidFill>
            <a:ln w="12700" cap="flat">
              <a:noFill/>
              <a:miter lim="400000"/>
            </a:ln>
            <a:effectLst/>
          </p:spPr>
          <p:txBody>
            <a:bodyPr wrap="square" lIns="0" tIns="0" rIns="0" bIns="0" numCol="1" anchor="ctr">
              <a:noAutofit/>
            </a:bodyPr>
            <a:lstStyle/>
            <a:p>
              <a:pPr>
                <a:defRPr sz="3200" b="0">
                  <a:solidFill>
                    <a:srgbClr val="DFE3E5"/>
                  </a:solidFill>
                  <a:latin typeface="+mn-lt"/>
                  <a:ea typeface="+mn-ea"/>
                  <a:cs typeface="+mn-cs"/>
                  <a:sym typeface="Helvetica Neue Medium"/>
                </a:defRPr>
              </a:pPr>
            </a:p>
          </p:txBody>
        </p:sp>
      </p:grpSp>
      <p:grpSp>
        <p:nvGrpSpPr>
          <p:cNvPr id="169" name="成组"/>
          <p:cNvGrpSpPr/>
          <p:nvPr/>
        </p:nvGrpSpPr>
        <p:grpSpPr>
          <a:xfrm>
            <a:off x="4296399" y="-25400"/>
            <a:ext cx="20105035" cy="13766800"/>
            <a:chOff x="0" y="0"/>
            <a:chExt cx="20105033" cy="13766800"/>
          </a:xfrm>
        </p:grpSpPr>
        <p:pic>
          <p:nvPicPr>
            <p:cNvPr id="163" name="pexels-airam-datoon-11668236.jpg" descr="pexels-airam-datoon-11668236.jpg"/>
            <p:cNvPicPr>
              <a:picLocks noChangeAspect="1"/>
            </p:cNvPicPr>
            <p:nvPr/>
          </p:nvPicPr>
          <p:blipFill>
            <a:blip r:embed="rId1"/>
            <a:srcRect l="10505" t="3198" r="44362" b="76271"/>
            <a:stretch>
              <a:fillRect/>
            </a:stretch>
          </p:blipFill>
          <p:spPr>
            <a:xfrm>
              <a:off x="1855" y="25400"/>
              <a:ext cx="20101224" cy="13716000"/>
            </a:xfrm>
            <a:prstGeom prst="rect">
              <a:avLst/>
            </a:prstGeom>
            <a:ln w="12700" cap="flat">
              <a:noFill/>
              <a:miter lim="400000"/>
              <a:headEnd/>
              <a:tailEnd/>
            </a:ln>
            <a:effectLst/>
          </p:spPr>
        </p:pic>
        <p:grpSp>
          <p:nvGrpSpPr>
            <p:cNvPr id="168" name="成组"/>
            <p:cNvGrpSpPr/>
            <p:nvPr/>
          </p:nvGrpSpPr>
          <p:grpSpPr>
            <a:xfrm>
              <a:off x="0" y="0"/>
              <a:ext cx="20105034" cy="13766800"/>
              <a:chOff x="0" y="0"/>
              <a:chExt cx="20105033" cy="13766800"/>
            </a:xfrm>
          </p:grpSpPr>
          <p:sp>
            <p:nvSpPr>
              <p:cNvPr id="164" name="矩形"/>
              <p:cNvSpPr/>
              <p:nvPr/>
            </p:nvSpPr>
            <p:spPr>
              <a:xfrm>
                <a:off x="5026623" y="0"/>
                <a:ext cx="5030048" cy="13766800"/>
              </a:xfrm>
              <a:prstGeom prst="rect">
                <a:avLst/>
              </a:prstGeom>
              <a:solidFill>
                <a:srgbClr val="435463">
                  <a:alpha val="87598"/>
                </a:srgbClr>
              </a:solidFill>
              <a:ln w="12700" cap="flat">
                <a:noFill/>
                <a:miter lim="400000"/>
              </a:ln>
              <a:effectLst/>
            </p:spPr>
            <p:txBody>
              <a:bodyPr wrap="square" lIns="0" tIns="0" rIns="0" bIns="0" numCol="1" anchor="ctr">
                <a:noAutofit/>
              </a:bodyPr>
              <a:lstStyle/>
              <a:p>
                <a:pPr>
                  <a:defRPr sz="3200" b="0">
                    <a:solidFill>
                      <a:srgbClr val="DFE3E5"/>
                    </a:solidFill>
                    <a:latin typeface="+mn-lt"/>
                    <a:ea typeface="+mn-ea"/>
                    <a:cs typeface="+mn-cs"/>
                    <a:sym typeface="Helvetica Neue Medium"/>
                  </a:defRPr>
                </a:pPr>
              </a:p>
            </p:txBody>
          </p:sp>
          <p:sp>
            <p:nvSpPr>
              <p:cNvPr id="165" name="矩形"/>
              <p:cNvSpPr/>
              <p:nvPr/>
            </p:nvSpPr>
            <p:spPr>
              <a:xfrm>
                <a:off x="10048361" y="0"/>
                <a:ext cx="5030048" cy="13766800"/>
              </a:xfrm>
              <a:prstGeom prst="rect">
                <a:avLst/>
              </a:prstGeom>
              <a:solidFill>
                <a:srgbClr val="6E7C87">
                  <a:alpha val="78000"/>
                </a:srgbClr>
              </a:solidFill>
              <a:ln w="12700" cap="flat">
                <a:noFill/>
                <a:miter lim="400000"/>
              </a:ln>
              <a:effectLst/>
            </p:spPr>
            <p:txBody>
              <a:bodyPr wrap="square" lIns="0" tIns="0" rIns="0" bIns="0" numCol="1" anchor="ctr">
                <a:noAutofit/>
              </a:bodyPr>
              <a:lstStyle/>
              <a:p>
                <a:pPr>
                  <a:defRPr sz="3200" b="0">
                    <a:solidFill>
                      <a:srgbClr val="DFE3E5"/>
                    </a:solidFill>
                    <a:latin typeface="+mn-lt"/>
                    <a:ea typeface="+mn-ea"/>
                    <a:cs typeface="+mn-cs"/>
                    <a:sym typeface="Helvetica Neue Medium"/>
                  </a:defRPr>
                </a:pPr>
              </a:p>
            </p:txBody>
          </p:sp>
          <p:sp>
            <p:nvSpPr>
              <p:cNvPr id="166" name="矩形"/>
              <p:cNvSpPr/>
              <p:nvPr/>
            </p:nvSpPr>
            <p:spPr>
              <a:xfrm>
                <a:off x="0" y="0"/>
                <a:ext cx="5030047" cy="13766800"/>
              </a:xfrm>
              <a:prstGeom prst="rect">
                <a:avLst/>
              </a:prstGeom>
              <a:solidFill>
                <a:srgbClr val="435463">
                  <a:alpha val="75000"/>
                </a:srgbClr>
              </a:solidFill>
              <a:ln w="12700" cap="flat">
                <a:noFill/>
                <a:miter lim="400000"/>
              </a:ln>
              <a:effectLst/>
            </p:spPr>
            <p:txBody>
              <a:bodyPr wrap="square" lIns="0" tIns="0" rIns="0" bIns="0" numCol="1" anchor="ctr">
                <a:noAutofit/>
              </a:bodyPr>
              <a:lstStyle/>
              <a:p>
                <a:pPr>
                  <a:defRPr sz="3200" b="0">
                    <a:solidFill>
                      <a:srgbClr val="DFE3E5"/>
                    </a:solidFill>
                    <a:latin typeface="+mn-lt"/>
                    <a:ea typeface="+mn-ea"/>
                    <a:cs typeface="+mn-cs"/>
                    <a:sym typeface="Helvetica Neue Medium"/>
                  </a:defRPr>
                </a:pPr>
              </a:p>
            </p:txBody>
          </p:sp>
          <p:sp>
            <p:nvSpPr>
              <p:cNvPr id="167" name="矩形"/>
              <p:cNvSpPr/>
              <p:nvPr/>
            </p:nvSpPr>
            <p:spPr>
              <a:xfrm>
                <a:off x="15074986" y="0"/>
                <a:ext cx="5030048" cy="13766800"/>
              </a:xfrm>
              <a:prstGeom prst="rect">
                <a:avLst/>
              </a:prstGeom>
              <a:solidFill>
                <a:srgbClr val="6E7C87">
                  <a:alpha val="43199"/>
                </a:srgbClr>
              </a:solidFill>
              <a:ln w="12700" cap="flat">
                <a:noFill/>
                <a:miter lim="400000"/>
              </a:ln>
              <a:effectLst/>
            </p:spPr>
            <p:txBody>
              <a:bodyPr wrap="square" lIns="0" tIns="0" rIns="0" bIns="0" numCol="1" anchor="ctr">
                <a:noAutofit/>
              </a:bodyPr>
              <a:lstStyle/>
              <a:p>
                <a:pPr>
                  <a:defRPr sz="3200" b="0">
                    <a:solidFill>
                      <a:srgbClr val="DFE3E5"/>
                    </a:solidFill>
                    <a:latin typeface="+mn-lt"/>
                    <a:ea typeface="+mn-ea"/>
                    <a:cs typeface="+mn-cs"/>
                    <a:sym typeface="Helvetica Neue Medium"/>
                  </a:defRPr>
                </a:pPr>
              </a:p>
            </p:txBody>
          </p:sp>
        </p:grpSp>
      </p:grpSp>
      <p:sp>
        <p:nvSpPr>
          <p:cNvPr id="170" name="1"/>
          <p:cNvSpPr txBox="1"/>
          <p:nvPr/>
        </p:nvSpPr>
        <p:spPr>
          <a:xfrm>
            <a:off x="5096922" y="2990849"/>
            <a:ext cx="2978151" cy="7734301"/>
          </a:xfrm>
          <a:prstGeom prst="rect">
            <a:avLst/>
          </a:prstGeom>
          <a:ln w="12700">
            <a:miter lim="400000"/>
          </a:ln>
        </p:spPr>
        <p:txBody>
          <a:bodyPr wrap="none" lIns="50800" tIns="50800" rIns="50800" bIns="50800" anchor="ctr">
            <a:spAutoFit/>
          </a:bodyPr>
          <a:lstStyle>
            <a:lvl1pPr>
              <a:defRPr sz="50000" b="0">
                <a:solidFill>
                  <a:srgbClr val="2B3A48"/>
                </a:solidFill>
                <a:latin typeface="Aleo Light"/>
                <a:ea typeface="Aleo Light"/>
                <a:cs typeface="Aleo Light"/>
                <a:sym typeface="Aleo Light"/>
              </a:defRPr>
            </a:lvl1pPr>
          </a:lstStyle>
          <a:p>
            <a:r>
              <a:t>1</a:t>
            </a:r>
          </a:p>
        </p:txBody>
      </p:sp>
      <p:sp>
        <p:nvSpPr>
          <p:cNvPr id="171" name="2"/>
          <p:cNvSpPr txBox="1"/>
          <p:nvPr/>
        </p:nvSpPr>
        <p:spPr>
          <a:xfrm>
            <a:off x="9844146" y="2990849"/>
            <a:ext cx="3562351" cy="7734301"/>
          </a:xfrm>
          <a:prstGeom prst="rect">
            <a:avLst/>
          </a:prstGeom>
          <a:ln w="12700">
            <a:miter lim="400000"/>
          </a:ln>
        </p:spPr>
        <p:txBody>
          <a:bodyPr wrap="none" lIns="50800" tIns="50800" rIns="50800" bIns="50800" anchor="ctr">
            <a:spAutoFit/>
          </a:bodyPr>
          <a:lstStyle>
            <a:lvl1pPr>
              <a:defRPr sz="50000" b="0">
                <a:solidFill>
                  <a:srgbClr val="2B3A48"/>
                </a:solidFill>
                <a:latin typeface="Aleo Light"/>
                <a:ea typeface="Aleo Light"/>
                <a:cs typeface="Aleo Light"/>
                <a:sym typeface="Aleo Light"/>
              </a:defRPr>
            </a:lvl1pPr>
          </a:lstStyle>
          <a:p>
            <a:r>
              <a:t>2</a:t>
            </a:r>
          </a:p>
        </p:txBody>
      </p:sp>
      <p:sp>
        <p:nvSpPr>
          <p:cNvPr id="172" name="3"/>
          <p:cNvSpPr txBox="1"/>
          <p:nvPr/>
        </p:nvSpPr>
        <p:spPr>
          <a:xfrm>
            <a:off x="14872234" y="2990849"/>
            <a:ext cx="3549651" cy="7734301"/>
          </a:xfrm>
          <a:prstGeom prst="rect">
            <a:avLst/>
          </a:prstGeom>
          <a:ln w="12700">
            <a:miter lim="400000"/>
          </a:ln>
        </p:spPr>
        <p:txBody>
          <a:bodyPr wrap="none" lIns="50800" tIns="50800" rIns="50800" bIns="50800" anchor="ctr">
            <a:spAutoFit/>
          </a:bodyPr>
          <a:lstStyle>
            <a:lvl1pPr>
              <a:defRPr sz="50000" b="0">
                <a:solidFill>
                  <a:srgbClr val="2B3A48"/>
                </a:solidFill>
                <a:latin typeface="Aleo Light"/>
                <a:ea typeface="Aleo Light"/>
                <a:cs typeface="Aleo Light"/>
                <a:sym typeface="Aleo Light"/>
              </a:defRPr>
            </a:lvl1pPr>
          </a:lstStyle>
          <a:p>
            <a:r>
              <a:t>3</a:t>
            </a:r>
          </a:p>
        </p:txBody>
      </p:sp>
      <p:sp>
        <p:nvSpPr>
          <p:cNvPr id="173" name="4"/>
          <p:cNvSpPr txBox="1"/>
          <p:nvPr/>
        </p:nvSpPr>
        <p:spPr>
          <a:xfrm>
            <a:off x="19746459" y="2990849"/>
            <a:ext cx="3854451" cy="7734301"/>
          </a:xfrm>
          <a:prstGeom prst="rect">
            <a:avLst/>
          </a:prstGeom>
          <a:ln w="12700">
            <a:miter lim="400000"/>
          </a:ln>
        </p:spPr>
        <p:txBody>
          <a:bodyPr wrap="none" lIns="50800" tIns="50800" rIns="50800" bIns="50800" anchor="ctr">
            <a:spAutoFit/>
          </a:bodyPr>
          <a:lstStyle>
            <a:lvl1pPr>
              <a:defRPr sz="50000" b="0">
                <a:solidFill>
                  <a:srgbClr val="2B3A48"/>
                </a:solidFill>
                <a:latin typeface="Aleo Light"/>
                <a:ea typeface="Aleo Light"/>
                <a:cs typeface="Aleo Light"/>
                <a:sym typeface="Aleo Light"/>
              </a:defRPr>
            </a:lvl1pPr>
          </a:lstStyle>
          <a:p>
            <a:r>
              <a:t>4</a:t>
            </a:r>
          </a:p>
        </p:txBody>
      </p:sp>
      <p:sp>
        <p:nvSpPr>
          <p:cNvPr id="174" name="Contents"/>
          <p:cNvSpPr txBox="1"/>
          <p:nvPr/>
        </p:nvSpPr>
        <p:spPr>
          <a:xfrm>
            <a:off x="900486" y="4666297"/>
            <a:ext cx="2387601" cy="7888606"/>
          </a:xfrm>
          <a:prstGeom prst="rect">
            <a:avLst/>
          </a:prstGeom>
          <a:ln w="12700">
            <a:miter lim="400000"/>
          </a:ln>
        </p:spPr>
        <p:txBody>
          <a:bodyPr vert="eaVert" wrap="none" lIns="50800" tIns="50800" rIns="50800" bIns="50800" anchor="ctr">
            <a:spAutoFit/>
          </a:bodyPr>
          <a:lstStyle>
            <a:lvl1pPr algn="r">
              <a:defRPr sz="15000" b="0">
                <a:solidFill>
                  <a:srgbClr val="2B3A48"/>
                </a:solidFill>
                <a:latin typeface="Aleo Light"/>
                <a:ea typeface="Aleo Light"/>
                <a:cs typeface="Aleo Light"/>
                <a:sym typeface="Aleo Light"/>
              </a:defRPr>
            </a:lvl1pPr>
          </a:lstStyle>
          <a:p>
            <a:r>
              <a:t>Contents</a:t>
            </a:r>
          </a:p>
        </p:txBody>
      </p:sp>
      <p:sp>
        <p:nvSpPr>
          <p:cNvPr id="175" name="/ Plura in 2022 个人设计作品集 | 目录 /"/>
          <p:cNvSpPr txBox="1"/>
          <p:nvPr/>
        </p:nvSpPr>
        <p:spPr>
          <a:xfrm>
            <a:off x="2935137" y="6265664"/>
            <a:ext cx="484885" cy="6193632"/>
          </a:xfrm>
          <a:prstGeom prst="rect">
            <a:avLst/>
          </a:prstGeom>
          <a:ln w="12700">
            <a:miter lim="400000"/>
          </a:ln>
        </p:spPr>
        <p:txBody>
          <a:bodyPr vert="eaVert" lIns="50800" tIns="50800" rIns="50800" bIns="50800" anchor="ctr">
            <a:spAutoFit/>
          </a:bodyPr>
          <a:lstStyle>
            <a:lvl1pPr algn="r">
              <a:defRPr sz="2000" b="0">
                <a:solidFill>
                  <a:srgbClr val="2B3A48"/>
                </a:solidFill>
                <a:latin typeface="PangMenZhengDao-XiXian"/>
                <a:ea typeface="PangMenZhengDao-XiXian"/>
                <a:cs typeface="PangMenZhengDao-XiXian"/>
                <a:sym typeface="PangMenZhengDao-XiXian"/>
              </a:defRPr>
            </a:lvl1pPr>
          </a:lstStyle>
          <a:p>
            <a:r>
              <a:t>/ Plura in 2022 个人设计作品集 | 目录 /</a:t>
            </a:r>
          </a:p>
        </p:txBody>
      </p:sp>
      <p:grpSp>
        <p:nvGrpSpPr>
          <p:cNvPr id="178" name="成组"/>
          <p:cNvGrpSpPr/>
          <p:nvPr/>
        </p:nvGrpSpPr>
        <p:grpSpPr>
          <a:xfrm>
            <a:off x="5021675" y="6375400"/>
            <a:ext cx="3566796" cy="1473200"/>
            <a:chOff x="0" y="0"/>
            <a:chExt cx="3566795" cy="1473199"/>
          </a:xfrm>
        </p:grpSpPr>
        <p:sp>
          <p:nvSpPr>
            <p:cNvPr id="176" name="Branding"/>
            <p:cNvSpPr txBox="1"/>
            <p:nvPr/>
          </p:nvSpPr>
          <p:spPr>
            <a:xfrm>
              <a:off x="396557" y="-1"/>
              <a:ext cx="2773681" cy="863601"/>
            </a:xfrm>
            <a:prstGeom prst="rect">
              <a:avLst/>
            </a:prstGeom>
            <a:noFill/>
            <a:ln w="12700" cap="flat">
              <a:noFill/>
              <a:miter lim="400000"/>
            </a:ln>
            <a:effectLst/>
          </p:spPr>
          <p:txBody>
            <a:bodyPr wrap="none" lIns="50800" tIns="50800" rIns="50800" bIns="50800" numCol="1" anchor="ctr">
              <a:spAutoFit/>
            </a:bodyPr>
            <a:lstStyle>
              <a:lvl1pPr>
                <a:defRPr sz="5000" b="0">
                  <a:solidFill>
                    <a:srgbClr val="E0E3E6"/>
                  </a:solidFill>
                  <a:latin typeface="Aleo Light"/>
                  <a:ea typeface="Aleo Light"/>
                  <a:cs typeface="Aleo Light"/>
                  <a:sym typeface="Aleo Light"/>
                </a:defRPr>
              </a:lvl1pPr>
            </a:lstStyle>
            <a:p>
              <a:r>
                <a:t>Branding</a:t>
              </a:r>
            </a:p>
          </p:txBody>
        </p:sp>
        <p:sp>
          <p:nvSpPr>
            <p:cNvPr id="177" name="品 牌 设 计"/>
            <p:cNvSpPr txBox="1"/>
            <p:nvPr/>
          </p:nvSpPr>
          <p:spPr>
            <a:xfrm>
              <a:off x="0" y="863600"/>
              <a:ext cx="3566796" cy="609600"/>
            </a:xfrm>
            <a:prstGeom prst="rect">
              <a:avLst/>
            </a:prstGeom>
            <a:noFill/>
            <a:ln w="12700" cap="flat">
              <a:noFill/>
              <a:miter lim="400000"/>
            </a:ln>
            <a:effectLst/>
          </p:spPr>
          <p:txBody>
            <a:bodyPr wrap="square" lIns="50800" tIns="50800" rIns="50800" bIns="50800" numCol="1" anchor="ctr">
              <a:spAutoFit/>
            </a:bodyPr>
            <a:lstStyle>
              <a:lvl1pPr>
                <a:defRPr sz="4000" b="0" spc="400">
                  <a:solidFill>
                    <a:srgbClr val="E0E3E6"/>
                  </a:solidFill>
                  <a:latin typeface="Source Han Sans CN ExtraLight"/>
                  <a:ea typeface="Source Han Sans CN ExtraLight"/>
                  <a:cs typeface="Source Han Sans CN ExtraLight"/>
                  <a:sym typeface="Source Han Sans CN ExtraLight"/>
                </a:defRPr>
              </a:lvl1pPr>
            </a:lstStyle>
            <a:p>
              <a:r>
                <a:t>品 牌 设 计</a:t>
              </a:r>
            </a:p>
          </p:txBody>
        </p:sp>
      </p:grpSp>
      <p:grpSp>
        <p:nvGrpSpPr>
          <p:cNvPr id="181" name="成组"/>
          <p:cNvGrpSpPr/>
          <p:nvPr/>
        </p:nvGrpSpPr>
        <p:grpSpPr>
          <a:xfrm>
            <a:off x="10060999" y="6375400"/>
            <a:ext cx="3566796" cy="1473200"/>
            <a:chOff x="0" y="0"/>
            <a:chExt cx="3566795" cy="1473199"/>
          </a:xfrm>
        </p:grpSpPr>
        <p:sp>
          <p:nvSpPr>
            <p:cNvPr id="179" name="Illustration"/>
            <p:cNvSpPr txBox="1"/>
            <p:nvPr/>
          </p:nvSpPr>
          <p:spPr>
            <a:xfrm>
              <a:off x="147637" y="-1"/>
              <a:ext cx="3271521" cy="863601"/>
            </a:xfrm>
            <a:prstGeom prst="rect">
              <a:avLst/>
            </a:prstGeom>
            <a:noFill/>
            <a:ln w="12700" cap="flat">
              <a:noFill/>
              <a:miter lim="400000"/>
            </a:ln>
            <a:effectLst/>
          </p:spPr>
          <p:txBody>
            <a:bodyPr wrap="none" lIns="50800" tIns="50800" rIns="50800" bIns="50800" numCol="1" anchor="ctr">
              <a:spAutoFit/>
            </a:bodyPr>
            <a:lstStyle>
              <a:lvl1pPr>
                <a:defRPr sz="5000" b="0">
                  <a:solidFill>
                    <a:srgbClr val="E0E3E6"/>
                  </a:solidFill>
                  <a:latin typeface="Aleo Light"/>
                  <a:ea typeface="Aleo Light"/>
                  <a:cs typeface="Aleo Light"/>
                  <a:sym typeface="Aleo Light"/>
                </a:defRPr>
              </a:lvl1pPr>
            </a:lstStyle>
            <a:p>
              <a:r>
                <a:t>Illustration</a:t>
              </a:r>
            </a:p>
          </p:txBody>
        </p:sp>
        <p:sp>
          <p:nvSpPr>
            <p:cNvPr id="180" name="插 画 设 计"/>
            <p:cNvSpPr txBox="1"/>
            <p:nvPr/>
          </p:nvSpPr>
          <p:spPr>
            <a:xfrm>
              <a:off x="0" y="863600"/>
              <a:ext cx="3566796" cy="609600"/>
            </a:xfrm>
            <a:prstGeom prst="rect">
              <a:avLst/>
            </a:prstGeom>
            <a:noFill/>
            <a:ln w="12700" cap="flat">
              <a:noFill/>
              <a:miter lim="400000"/>
            </a:ln>
            <a:effectLst/>
          </p:spPr>
          <p:txBody>
            <a:bodyPr wrap="square" lIns="50800" tIns="50800" rIns="50800" bIns="50800" numCol="1" anchor="ctr">
              <a:spAutoFit/>
            </a:bodyPr>
            <a:lstStyle>
              <a:lvl1pPr>
                <a:defRPr sz="4000" b="0" spc="400">
                  <a:solidFill>
                    <a:srgbClr val="E0E3E6"/>
                  </a:solidFill>
                  <a:latin typeface="Source Han Sans CN ExtraLight"/>
                  <a:ea typeface="Source Han Sans CN ExtraLight"/>
                  <a:cs typeface="Source Han Sans CN ExtraLight"/>
                  <a:sym typeface="Source Han Sans CN ExtraLight"/>
                </a:defRPr>
              </a:lvl1pPr>
            </a:lstStyle>
            <a:p>
              <a:r>
                <a:t>插 画 设 计</a:t>
              </a:r>
            </a:p>
          </p:txBody>
        </p:sp>
      </p:grpSp>
      <p:grpSp>
        <p:nvGrpSpPr>
          <p:cNvPr id="184" name="成组"/>
          <p:cNvGrpSpPr/>
          <p:nvPr/>
        </p:nvGrpSpPr>
        <p:grpSpPr>
          <a:xfrm>
            <a:off x="15082736" y="6375400"/>
            <a:ext cx="3566796" cy="1473200"/>
            <a:chOff x="0" y="0"/>
            <a:chExt cx="3566795" cy="1473199"/>
          </a:xfrm>
        </p:grpSpPr>
        <p:sp>
          <p:nvSpPr>
            <p:cNvPr id="182" name="Packaging"/>
            <p:cNvSpPr txBox="1"/>
            <p:nvPr/>
          </p:nvSpPr>
          <p:spPr>
            <a:xfrm>
              <a:off x="282256" y="-1"/>
              <a:ext cx="3002281" cy="863601"/>
            </a:xfrm>
            <a:prstGeom prst="rect">
              <a:avLst/>
            </a:prstGeom>
            <a:noFill/>
            <a:ln w="12700" cap="flat">
              <a:noFill/>
              <a:miter lim="400000"/>
            </a:ln>
            <a:effectLst/>
          </p:spPr>
          <p:txBody>
            <a:bodyPr wrap="none" lIns="50800" tIns="50800" rIns="50800" bIns="50800" numCol="1" anchor="ctr">
              <a:spAutoFit/>
            </a:bodyPr>
            <a:lstStyle>
              <a:lvl1pPr>
                <a:defRPr sz="5000" b="0">
                  <a:solidFill>
                    <a:srgbClr val="E0E3E6"/>
                  </a:solidFill>
                  <a:latin typeface="Aleo Light"/>
                  <a:ea typeface="Aleo Light"/>
                  <a:cs typeface="Aleo Light"/>
                  <a:sym typeface="Aleo Light"/>
                </a:defRPr>
              </a:lvl1pPr>
            </a:lstStyle>
            <a:p>
              <a:r>
                <a:t>Packaging</a:t>
              </a:r>
            </a:p>
          </p:txBody>
        </p:sp>
        <p:sp>
          <p:nvSpPr>
            <p:cNvPr id="183" name="包 装 设 计"/>
            <p:cNvSpPr txBox="1"/>
            <p:nvPr/>
          </p:nvSpPr>
          <p:spPr>
            <a:xfrm>
              <a:off x="0" y="863600"/>
              <a:ext cx="3566796" cy="609600"/>
            </a:xfrm>
            <a:prstGeom prst="rect">
              <a:avLst/>
            </a:prstGeom>
            <a:noFill/>
            <a:ln w="12700" cap="flat">
              <a:noFill/>
              <a:miter lim="400000"/>
            </a:ln>
            <a:effectLst/>
          </p:spPr>
          <p:txBody>
            <a:bodyPr wrap="square" lIns="50800" tIns="50800" rIns="50800" bIns="50800" numCol="1" anchor="ctr">
              <a:spAutoFit/>
            </a:bodyPr>
            <a:lstStyle>
              <a:lvl1pPr>
                <a:defRPr sz="4000" b="0" spc="400">
                  <a:solidFill>
                    <a:srgbClr val="E0E3E6"/>
                  </a:solidFill>
                  <a:latin typeface="Source Han Sans CN ExtraLight"/>
                  <a:ea typeface="Source Han Sans CN ExtraLight"/>
                  <a:cs typeface="Source Han Sans CN ExtraLight"/>
                  <a:sym typeface="Source Han Sans CN ExtraLight"/>
                </a:defRPr>
              </a:lvl1pPr>
            </a:lstStyle>
            <a:p>
              <a:r>
                <a:t>包 装 设 计</a:t>
              </a:r>
            </a:p>
          </p:txBody>
        </p:sp>
      </p:grpSp>
      <p:grpSp>
        <p:nvGrpSpPr>
          <p:cNvPr id="187" name="成组"/>
          <p:cNvGrpSpPr/>
          <p:nvPr/>
        </p:nvGrpSpPr>
        <p:grpSpPr>
          <a:xfrm>
            <a:off x="20109361" y="6375400"/>
            <a:ext cx="3566796" cy="1473200"/>
            <a:chOff x="0" y="0"/>
            <a:chExt cx="3566795" cy="1473199"/>
          </a:xfrm>
        </p:grpSpPr>
        <p:sp>
          <p:nvSpPr>
            <p:cNvPr id="185" name="Layout"/>
            <p:cNvSpPr txBox="1"/>
            <p:nvPr/>
          </p:nvSpPr>
          <p:spPr>
            <a:xfrm>
              <a:off x="732789" y="-1"/>
              <a:ext cx="2101216" cy="863601"/>
            </a:xfrm>
            <a:prstGeom prst="rect">
              <a:avLst/>
            </a:prstGeom>
            <a:noFill/>
            <a:ln w="12700" cap="flat">
              <a:noFill/>
              <a:miter lim="400000"/>
            </a:ln>
            <a:effectLst/>
          </p:spPr>
          <p:txBody>
            <a:bodyPr wrap="none" lIns="50800" tIns="50800" rIns="50800" bIns="50800" numCol="1" anchor="ctr">
              <a:spAutoFit/>
            </a:bodyPr>
            <a:lstStyle>
              <a:lvl1pPr>
                <a:defRPr sz="5000" b="0">
                  <a:solidFill>
                    <a:srgbClr val="E0E3E6"/>
                  </a:solidFill>
                  <a:latin typeface="Aleo Light"/>
                  <a:ea typeface="Aleo Light"/>
                  <a:cs typeface="Aleo Light"/>
                  <a:sym typeface="Aleo Light"/>
                </a:defRPr>
              </a:lvl1pPr>
            </a:lstStyle>
            <a:p>
              <a:r>
                <a:t>Layout</a:t>
              </a:r>
            </a:p>
          </p:txBody>
        </p:sp>
        <p:sp>
          <p:nvSpPr>
            <p:cNvPr id="186" name="版 式 设 计"/>
            <p:cNvSpPr txBox="1"/>
            <p:nvPr/>
          </p:nvSpPr>
          <p:spPr>
            <a:xfrm>
              <a:off x="0" y="863600"/>
              <a:ext cx="3566796" cy="609600"/>
            </a:xfrm>
            <a:prstGeom prst="rect">
              <a:avLst/>
            </a:prstGeom>
            <a:noFill/>
            <a:ln w="12700" cap="flat">
              <a:noFill/>
              <a:miter lim="400000"/>
            </a:ln>
            <a:effectLst/>
          </p:spPr>
          <p:txBody>
            <a:bodyPr wrap="square" lIns="50800" tIns="50800" rIns="50800" bIns="50800" numCol="1" anchor="ctr">
              <a:spAutoFit/>
            </a:bodyPr>
            <a:lstStyle>
              <a:lvl1pPr>
                <a:defRPr sz="4000" b="0" spc="400">
                  <a:solidFill>
                    <a:srgbClr val="E0E3E6"/>
                  </a:solidFill>
                  <a:latin typeface="Source Han Sans CN ExtraLight"/>
                  <a:ea typeface="Source Han Sans CN ExtraLight"/>
                  <a:cs typeface="Source Han Sans CN ExtraLight"/>
                  <a:sym typeface="Source Han Sans CN ExtraLight"/>
                </a:defRPr>
              </a:lvl1pPr>
            </a:lstStyle>
            <a:p>
              <a:r>
                <a:t>版 式 设 计</a:t>
              </a:r>
            </a:p>
          </p:txBody>
        </p:sp>
      </p:grpSp>
      <p:sp>
        <p:nvSpPr>
          <p:cNvPr id="189" name="/ Portfolio of Plura in 2022 | 个人设计作品集 /"/>
          <p:cNvSpPr txBox="1"/>
          <p:nvPr/>
        </p:nvSpPr>
        <p:spPr>
          <a:xfrm>
            <a:off x="16441439" y="1527417"/>
            <a:ext cx="6523336" cy="450366"/>
          </a:xfrm>
          <a:prstGeom prst="rect">
            <a:avLst/>
          </a:prstGeom>
          <a:ln w="12700">
            <a:miter lim="400000"/>
          </a:ln>
        </p:spPr>
        <p:txBody>
          <a:bodyPr lIns="50800" tIns="50800" rIns="50800" bIns="50800" anchor="ctr">
            <a:spAutoFit/>
          </a:bodyPr>
          <a:lstStyle>
            <a:lvl1pPr algn="r">
              <a:defRPr sz="1800" b="0">
                <a:solidFill>
                  <a:srgbClr val="2B3A48"/>
                </a:solidFill>
                <a:latin typeface="PangMenZhengDao-XiXian"/>
                <a:ea typeface="PangMenZhengDao-XiXian"/>
                <a:cs typeface="PangMenZhengDao-XiXian"/>
                <a:sym typeface="PangMenZhengDao-XiXian"/>
              </a:defRPr>
            </a:lvl1pPr>
          </a:lstStyle>
          <a:p>
            <a:r>
              <a:t>/ Portfolio of Plura in 2022 | 个人设计作品集 /</a:t>
            </a:r>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E0E3E6"/>
        </a:solidFill>
        <a:effectLst/>
      </p:bgPr>
    </p:bg>
    <p:spTree>
      <p:nvGrpSpPr>
        <p:cNvPr id="1" name=""/>
        <p:cNvGrpSpPr/>
        <p:nvPr/>
      </p:nvGrpSpPr>
      <p:grpSpPr>
        <a:xfrm>
          <a:off x="0" y="0"/>
          <a:ext cx="0" cy="0"/>
          <a:chOff x="0" y="0"/>
          <a:chExt cx="0" cy="0"/>
        </a:xfrm>
      </p:grpSpPr>
      <p:pic>
        <p:nvPicPr>
          <p:cNvPr id="3" name="图片 2" descr="模糊的照片&#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24259"/>
            <a:ext cx="24384000" cy="13716000"/>
          </a:xfrm>
          <a:prstGeom prst="rect">
            <a:avLst/>
          </a:prstGeom>
        </p:spPr>
      </p:pic>
      <p:sp>
        <p:nvSpPr>
          <p:cNvPr id="193" name="01.Branding"/>
          <p:cNvSpPr txBox="1"/>
          <p:nvPr/>
        </p:nvSpPr>
        <p:spPr>
          <a:xfrm>
            <a:off x="6480430" y="6882259"/>
            <a:ext cx="18883375" cy="5488682"/>
          </a:xfrm>
          <a:prstGeom prst="rect">
            <a:avLst/>
          </a:prstGeom>
          <a:ln w="12700">
            <a:miter lim="400000"/>
          </a:ln>
        </p:spPr>
        <p:txBody>
          <a:bodyPr wrap="none" lIns="50800" tIns="50800" rIns="50800" bIns="50800" anchor="ctr">
            <a:spAutoFit/>
          </a:bodyPr>
          <a:lstStyle/>
          <a:p>
            <a:pPr algn="r">
              <a:defRPr sz="35000" b="0">
                <a:solidFill>
                  <a:srgbClr val="E0E3E5"/>
                </a:solidFill>
                <a:latin typeface="Aleo Light"/>
                <a:ea typeface="Aleo Light"/>
                <a:cs typeface="Aleo Light"/>
                <a:sym typeface="Aleo Light"/>
              </a:defRPr>
            </a:pPr>
            <a:r>
              <a:rPr sz="20000" i="1" dirty="0"/>
              <a:t>01</a:t>
            </a:r>
            <a:r>
              <a:rPr i="1" dirty="0"/>
              <a:t>.</a:t>
            </a:r>
            <a:r>
              <a:rPr sz="30000" i="1" dirty="0"/>
              <a:t>Branding</a:t>
            </a:r>
            <a:endParaRPr sz="30000" i="1" dirty="0"/>
          </a:p>
        </p:txBody>
      </p:sp>
      <p:sp>
        <p:nvSpPr>
          <p:cNvPr id="194" name="品 牌 设 计"/>
          <p:cNvSpPr txBox="1"/>
          <p:nvPr/>
        </p:nvSpPr>
        <p:spPr>
          <a:xfrm>
            <a:off x="18785549" y="4293262"/>
            <a:ext cx="3566796" cy="609600"/>
          </a:xfrm>
          <a:prstGeom prst="rect">
            <a:avLst/>
          </a:prstGeom>
          <a:ln w="12700">
            <a:miter lim="400000"/>
          </a:ln>
        </p:spPr>
        <p:txBody>
          <a:bodyPr lIns="50800" tIns="50800" rIns="50800" bIns="50800" anchor="ctr">
            <a:spAutoFit/>
          </a:bodyPr>
          <a:lstStyle>
            <a:lvl1pPr algn="r">
              <a:defRPr sz="4000" b="0">
                <a:solidFill>
                  <a:srgbClr val="DFE3E6"/>
                </a:solidFill>
                <a:latin typeface="Source Han Sans CN ExtraLight"/>
                <a:ea typeface="Source Han Sans CN ExtraLight"/>
                <a:cs typeface="Source Han Sans CN ExtraLight"/>
                <a:sym typeface="Source Han Sans CN ExtraLight"/>
              </a:defRPr>
            </a:lvl1pPr>
          </a:lstStyle>
          <a:p>
            <a:r>
              <a:t>品 牌 设 计</a:t>
            </a:r>
          </a:p>
        </p:txBody>
      </p:sp>
      <p:sp>
        <p:nvSpPr>
          <p:cNvPr id="195" name="The theme of this slide is about Personal Portfolio. And it is created and designed by Plura. Please put your content here to give the audience a break view of this part. This is a mock-up file, so that you can change or edit the content by your thoughts"/>
          <p:cNvSpPr txBox="1"/>
          <p:nvPr/>
        </p:nvSpPr>
        <p:spPr>
          <a:xfrm>
            <a:off x="14636219" y="5020254"/>
            <a:ext cx="7729122" cy="1358901"/>
          </a:xfrm>
          <a:prstGeom prst="rect">
            <a:avLst/>
          </a:prstGeom>
          <a:ln w="12700">
            <a:miter lim="400000"/>
          </a:ln>
        </p:spPr>
        <p:txBody>
          <a:bodyPr lIns="50800" tIns="50800" rIns="50800" bIns="50800" anchor="ctr">
            <a:spAutoFit/>
          </a:bodyPr>
          <a:lstStyle>
            <a:lvl1pPr algn="r">
              <a:defRPr sz="1800" b="0">
                <a:solidFill>
                  <a:srgbClr val="E0E3E6"/>
                </a:solidFill>
                <a:latin typeface="Source Han Sans CN ExtraLight"/>
                <a:ea typeface="Source Han Sans CN ExtraLight"/>
                <a:cs typeface="Source Han Sans CN ExtraLight"/>
                <a:sym typeface="Source Han Sans CN ExtraLight"/>
              </a:defRPr>
            </a:lvl1pPr>
          </a:lstStyle>
          <a:p>
            <a:r>
              <a:t>The theme of this slide is about Personal Portfolio. And it is created and designed by Plura. Please put your content here to give the audience a break view of this part. This is a mock-up file, so that you can change or edit the content by your thoughts.</a:t>
            </a:r>
          </a:p>
        </p:txBody>
      </p:sp>
      <p:sp>
        <p:nvSpPr>
          <p:cNvPr id="196" name="/ Portfolio of Plura in 2022 | 个人设计作品集 /"/>
          <p:cNvSpPr txBox="1"/>
          <p:nvPr/>
        </p:nvSpPr>
        <p:spPr>
          <a:xfrm>
            <a:off x="1353839" y="1527417"/>
            <a:ext cx="6523336" cy="450366"/>
          </a:xfrm>
          <a:prstGeom prst="rect">
            <a:avLst/>
          </a:prstGeom>
          <a:ln w="12700">
            <a:miter lim="400000"/>
          </a:ln>
        </p:spPr>
        <p:txBody>
          <a:bodyPr lIns="50800" tIns="50800" rIns="50800" bIns="50800" anchor="ctr">
            <a:spAutoFit/>
          </a:bodyPr>
          <a:lstStyle>
            <a:lvl1pPr algn="l">
              <a:defRPr sz="1800" b="0">
                <a:solidFill>
                  <a:srgbClr val="E0E4E6"/>
                </a:solidFill>
                <a:latin typeface="PangMenZhengDao-XiXian"/>
                <a:ea typeface="PangMenZhengDao-XiXian"/>
                <a:cs typeface="PangMenZhengDao-XiXian"/>
                <a:sym typeface="PangMenZhengDao-XiXian"/>
              </a:defRPr>
            </a:lvl1pPr>
          </a:lstStyle>
          <a:p>
            <a:r>
              <a:t>/ Portfolio of Plura in 2022 | 个人设计作品集 /</a:t>
            </a:r>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E0E3E6"/>
        </a:solidFill>
        <a:effectLst/>
      </p:bgPr>
    </p:bg>
    <p:spTree>
      <p:nvGrpSpPr>
        <p:cNvPr id="1" name=""/>
        <p:cNvGrpSpPr/>
        <p:nvPr/>
      </p:nvGrpSpPr>
      <p:grpSpPr>
        <a:xfrm>
          <a:off x="0" y="0"/>
          <a:ext cx="0" cy="0"/>
          <a:chOff x="0" y="0"/>
          <a:chExt cx="0" cy="0"/>
        </a:xfrm>
      </p:grpSpPr>
      <p:grpSp>
        <p:nvGrpSpPr>
          <p:cNvPr id="201" name="成组"/>
          <p:cNvGrpSpPr/>
          <p:nvPr/>
        </p:nvGrpSpPr>
        <p:grpSpPr>
          <a:xfrm>
            <a:off x="-24309" y="-25400"/>
            <a:ext cx="24432618" cy="13766800"/>
            <a:chOff x="0" y="0"/>
            <a:chExt cx="24432617" cy="13766800"/>
          </a:xfrm>
        </p:grpSpPr>
        <p:pic>
          <p:nvPicPr>
            <p:cNvPr id="199" name="pexels-airam-datoon-11668236.jpg" descr="pexels-airam-datoon-11668236.jpg"/>
            <p:cNvPicPr>
              <a:picLocks noChangeAspect="1"/>
            </p:cNvPicPr>
            <p:nvPr/>
          </p:nvPicPr>
          <p:blipFill>
            <a:blip r:embed="rId1">
              <a:alphaModFix amt="30468"/>
            </a:blip>
            <a:srcRect l="26434" t="1004" r="22861" b="80019"/>
            <a:stretch>
              <a:fillRect/>
            </a:stretch>
          </p:blipFill>
          <p:spPr>
            <a:xfrm>
              <a:off x="0" y="25400"/>
              <a:ext cx="24432618" cy="13716000"/>
            </a:xfrm>
            <a:prstGeom prst="rect">
              <a:avLst/>
            </a:prstGeom>
            <a:ln w="12700" cap="flat">
              <a:noFill/>
              <a:miter lim="400000"/>
              <a:headEnd/>
              <a:tailEnd/>
            </a:ln>
            <a:effectLst/>
          </p:spPr>
        </p:pic>
        <p:sp>
          <p:nvSpPr>
            <p:cNvPr id="200" name="矩形"/>
            <p:cNvSpPr/>
            <p:nvPr/>
          </p:nvSpPr>
          <p:spPr>
            <a:xfrm>
              <a:off x="18385" y="0"/>
              <a:ext cx="24395847" cy="13766800"/>
            </a:xfrm>
            <a:prstGeom prst="rect">
              <a:avLst/>
            </a:prstGeom>
            <a:solidFill>
              <a:srgbClr val="E0E3E6">
                <a:alpha val="30000"/>
              </a:srgbClr>
            </a:solidFill>
            <a:ln w="12700" cap="flat">
              <a:noFill/>
              <a:miter lim="400000"/>
            </a:ln>
            <a:effectLst/>
          </p:spPr>
          <p:txBody>
            <a:bodyPr wrap="square" lIns="0" tIns="0" rIns="0" bIns="0" numCol="1" anchor="ctr">
              <a:noAutofit/>
            </a:bodyPr>
            <a:lstStyle/>
            <a:p>
              <a:pPr>
                <a:defRPr sz="3200" b="0">
                  <a:solidFill>
                    <a:srgbClr val="DFE3E5"/>
                  </a:solidFill>
                  <a:latin typeface="+mn-lt"/>
                  <a:ea typeface="+mn-ea"/>
                  <a:cs typeface="+mn-cs"/>
                  <a:sym typeface="Helvetica Neue Medium"/>
                </a:defRPr>
              </a:pPr>
            </a:p>
          </p:txBody>
        </p:sp>
      </p:grpSp>
      <p:pic>
        <p:nvPicPr>
          <p:cNvPr id="202" name="pexels-malik-skydsgaard-12132204.jpg" descr="pexels-malik-skydsgaard-12132204.jpg"/>
          <p:cNvPicPr>
            <a:picLocks noChangeAspect="1"/>
          </p:cNvPicPr>
          <p:nvPr/>
        </p:nvPicPr>
        <p:blipFill>
          <a:blip r:embed="rId2">
            <a:alphaModFix amt="85000"/>
          </a:blip>
          <a:srcRect l="3877" t="23558" b="9768"/>
          <a:stretch>
            <a:fillRect/>
          </a:stretch>
        </p:blipFill>
        <p:spPr>
          <a:xfrm rot="1740000">
            <a:off x="8436203" y="-3151738"/>
            <a:ext cx="18888307" cy="19650455"/>
          </a:xfrm>
          <a:custGeom>
            <a:avLst/>
            <a:gdLst/>
            <a:ahLst/>
            <a:cxnLst>
              <a:cxn ang="0">
                <a:pos x="wd2" y="hd2"/>
              </a:cxn>
              <a:cxn ang="5400000">
                <a:pos x="wd2" y="hd2"/>
              </a:cxn>
              <a:cxn ang="10800000">
                <a:pos x="wd2" y="hd2"/>
              </a:cxn>
              <a:cxn ang="16200000">
                <a:pos x="wd2" y="hd2"/>
              </a:cxn>
            </a:cxnLst>
            <a:rect l="0" t="0" r="r" b="b"/>
            <a:pathLst>
              <a:path w="20556" h="20595" extrusionOk="0">
                <a:moveTo>
                  <a:pt x="10692" y="0"/>
                </a:moveTo>
                <a:cubicBezTo>
                  <a:pt x="7956" y="0"/>
                  <a:pt x="5220" y="1005"/>
                  <a:pt x="3132" y="3016"/>
                </a:cubicBezTo>
                <a:cubicBezTo>
                  <a:pt x="-1044" y="7037"/>
                  <a:pt x="-1044" y="13557"/>
                  <a:pt x="3132" y="17579"/>
                </a:cubicBezTo>
                <a:cubicBezTo>
                  <a:pt x="7307" y="21600"/>
                  <a:pt x="14078" y="21600"/>
                  <a:pt x="18253" y="17579"/>
                </a:cubicBezTo>
                <a:cubicBezTo>
                  <a:pt x="19268" y="16601"/>
                  <a:pt x="20034" y="15475"/>
                  <a:pt x="20556" y="14274"/>
                </a:cubicBezTo>
                <a:lnTo>
                  <a:pt x="20556" y="6320"/>
                </a:lnTo>
                <a:cubicBezTo>
                  <a:pt x="20034" y="5119"/>
                  <a:pt x="19268" y="3993"/>
                  <a:pt x="18253" y="3016"/>
                </a:cubicBezTo>
                <a:cubicBezTo>
                  <a:pt x="16166" y="1005"/>
                  <a:pt x="13429" y="0"/>
                  <a:pt x="10692" y="0"/>
                </a:cubicBezTo>
                <a:close/>
              </a:path>
            </a:pathLst>
          </a:custGeom>
          <a:ln w="12700">
            <a:miter lim="400000"/>
            <a:headEnd/>
            <a:tailEnd/>
          </a:ln>
        </p:spPr>
      </p:pic>
      <p:sp>
        <p:nvSpPr>
          <p:cNvPr id="203" name="/ Portfolio of Plura in 2022 | Branding 品牌设计/"/>
          <p:cNvSpPr txBox="1"/>
          <p:nvPr/>
        </p:nvSpPr>
        <p:spPr>
          <a:xfrm>
            <a:off x="1353839" y="1527417"/>
            <a:ext cx="6523336" cy="450366"/>
          </a:xfrm>
          <a:prstGeom prst="rect">
            <a:avLst/>
          </a:prstGeom>
          <a:ln w="12700">
            <a:miter lim="400000"/>
          </a:ln>
        </p:spPr>
        <p:txBody>
          <a:bodyPr lIns="50800" tIns="50800" rIns="50800" bIns="50800" anchor="ctr">
            <a:spAutoFit/>
          </a:bodyPr>
          <a:lstStyle>
            <a:lvl1pPr algn="l">
              <a:defRPr sz="1800" b="0">
                <a:solidFill>
                  <a:srgbClr val="435462"/>
                </a:solidFill>
                <a:latin typeface="PangMenZhengDao-XiXian"/>
                <a:ea typeface="PangMenZhengDao-XiXian"/>
                <a:cs typeface="PangMenZhengDao-XiXian"/>
                <a:sym typeface="PangMenZhengDao-XiXian"/>
              </a:defRPr>
            </a:lvl1pPr>
          </a:lstStyle>
          <a:p>
            <a:r>
              <a:t>/ Portfolio of Plura in 2022 | Branding 品牌设计/</a:t>
            </a:r>
          </a:p>
        </p:txBody>
      </p:sp>
      <p:sp>
        <p:nvSpPr>
          <p:cNvPr id="204" name="Concept…"/>
          <p:cNvSpPr txBox="1"/>
          <p:nvPr/>
        </p:nvSpPr>
        <p:spPr>
          <a:xfrm>
            <a:off x="1888228" y="4622799"/>
            <a:ext cx="6085333" cy="3759201"/>
          </a:xfrm>
          <a:prstGeom prst="rect">
            <a:avLst/>
          </a:prstGeom>
          <a:ln w="12700">
            <a:miter lim="400000"/>
          </a:ln>
        </p:spPr>
        <p:txBody>
          <a:bodyPr wrap="none" lIns="50800" tIns="50800" rIns="50800" bIns="50800" anchor="ctr">
            <a:spAutoFit/>
          </a:bodyPr>
          <a:lstStyle/>
          <a:p>
            <a:pPr algn="l">
              <a:defRPr sz="12000" b="0">
                <a:solidFill>
                  <a:srgbClr val="435363"/>
                </a:solidFill>
                <a:latin typeface="Aleo Light"/>
                <a:ea typeface="Aleo Light"/>
                <a:cs typeface="Aleo Light"/>
                <a:sym typeface="Aleo Light"/>
              </a:defRPr>
            </a:pPr>
            <a:r>
              <a:t>Concept </a:t>
            </a:r>
          </a:p>
          <a:p>
            <a:pPr algn="l">
              <a:defRPr sz="12000" b="0">
                <a:solidFill>
                  <a:srgbClr val="435363"/>
                </a:solidFill>
                <a:latin typeface="Aleo Light"/>
                <a:ea typeface="Aleo Light"/>
                <a:cs typeface="Aleo Light"/>
                <a:sym typeface="Aleo Light"/>
              </a:defRPr>
            </a:pPr>
            <a:r>
              <a:t>Intro </a:t>
            </a:r>
          </a:p>
        </p:txBody>
      </p:sp>
      <p:sp>
        <p:nvSpPr>
          <p:cNvPr id="205" name="｜设计概念阐述｜"/>
          <p:cNvSpPr txBox="1"/>
          <p:nvPr/>
        </p:nvSpPr>
        <p:spPr>
          <a:xfrm>
            <a:off x="1869149" y="8792237"/>
            <a:ext cx="4498857" cy="552450"/>
          </a:xfrm>
          <a:prstGeom prst="rect">
            <a:avLst/>
          </a:prstGeom>
          <a:ln w="12700">
            <a:miter lim="400000"/>
          </a:ln>
        </p:spPr>
        <p:txBody>
          <a:bodyPr lIns="50800" tIns="50800" rIns="50800" bIns="50800" anchor="ctr">
            <a:spAutoFit/>
          </a:bodyPr>
          <a:lstStyle>
            <a:lvl1pPr algn="l">
              <a:defRPr sz="3500" b="0" spc="350">
                <a:solidFill>
                  <a:srgbClr val="435363"/>
                </a:solidFill>
                <a:latin typeface="Source Han Sans CN ExtraLight"/>
                <a:ea typeface="Source Han Sans CN ExtraLight"/>
                <a:cs typeface="Source Han Sans CN ExtraLight"/>
                <a:sym typeface="Source Han Sans CN ExtraLight"/>
              </a:defRPr>
            </a:lvl1pPr>
          </a:lstStyle>
          <a:p>
            <a:r>
              <a:t>｜设计概念阐述｜</a:t>
            </a:r>
          </a:p>
        </p:txBody>
      </p:sp>
      <p:sp>
        <p:nvSpPr>
          <p:cNvPr id="206" name="The theme of this slide is about Personal Portfolio. And it is created and designed by Plura. Please put your content here to give the audience a break view of this part. This is a mock-up file, so that you can change or edit the content by your thoughts"/>
          <p:cNvSpPr txBox="1"/>
          <p:nvPr/>
        </p:nvSpPr>
        <p:spPr>
          <a:xfrm>
            <a:off x="2088619" y="9573204"/>
            <a:ext cx="5919440" cy="1701801"/>
          </a:xfrm>
          <a:prstGeom prst="rect">
            <a:avLst/>
          </a:prstGeom>
          <a:ln w="12700">
            <a:miter lim="400000"/>
          </a:ln>
        </p:spPr>
        <p:txBody>
          <a:bodyPr lIns="50800" tIns="50800" rIns="50800" bIns="50800" anchor="ctr">
            <a:spAutoFit/>
          </a:bodyPr>
          <a:lstStyle>
            <a:lvl1pPr algn="l">
              <a:defRPr sz="1800" b="0">
                <a:solidFill>
                  <a:srgbClr val="435363"/>
                </a:solidFill>
                <a:latin typeface="Source Han Sans CN ExtraLight"/>
                <a:ea typeface="Source Han Sans CN ExtraLight"/>
                <a:cs typeface="Source Han Sans CN ExtraLight"/>
                <a:sym typeface="Source Han Sans CN ExtraLight"/>
              </a:defRPr>
            </a:lvl1pPr>
          </a:lstStyle>
          <a:p>
            <a:r>
              <a:t>The theme of this slide is about Personal Portfolio. And it is created and designed by Plura. Please put your content here to give the audience a break view of this part. This is a mock-up file, so that you can change or edit the content by your thoughts.</a:t>
            </a:r>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E0E3E6"/>
        </a:solidFill>
        <a:effectLst/>
      </p:bgPr>
    </p:bg>
    <p:spTree>
      <p:nvGrpSpPr>
        <p:cNvPr id="1" name=""/>
        <p:cNvGrpSpPr/>
        <p:nvPr/>
      </p:nvGrpSpPr>
      <p:grpSpPr>
        <a:xfrm>
          <a:off x="0" y="0"/>
          <a:ext cx="0" cy="0"/>
          <a:chOff x="0" y="0"/>
          <a:chExt cx="0" cy="0"/>
        </a:xfrm>
      </p:grpSpPr>
      <p:grpSp>
        <p:nvGrpSpPr>
          <p:cNvPr id="211" name="成组"/>
          <p:cNvGrpSpPr/>
          <p:nvPr/>
        </p:nvGrpSpPr>
        <p:grpSpPr>
          <a:xfrm>
            <a:off x="-24309" y="-25400"/>
            <a:ext cx="24432618" cy="13766800"/>
            <a:chOff x="0" y="0"/>
            <a:chExt cx="24432617" cy="13766800"/>
          </a:xfrm>
        </p:grpSpPr>
        <p:pic>
          <p:nvPicPr>
            <p:cNvPr id="209" name="pexels-airam-datoon-11668236.jpg" descr="pexels-airam-datoon-11668236.jpg"/>
            <p:cNvPicPr>
              <a:picLocks noChangeAspect="1"/>
            </p:cNvPicPr>
            <p:nvPr/>
          </p:nvPicPr>
          <p:blipFill>
            <a:blip r:embed="rId1">
              <a:alphaModFix amt="30468"/>
            </a:blip>
            <a:srcRect l="26434" t="1004" r="22861" b="80019"/>
            <a:stretch>
              <a:fillRect/>
            </a:stretch>
          </p:blipFill>
          <p:spPr>
            <a:xfrm>
              <a:off x="0" y="25400"/>
              <a:ext cx="24432618" cy="13716000"/>
            </a:xfrm>
            <a:prstGeom prst="rect">
              <a:avLst/>
            </a:prstGeom>
            <a:ln w="12700" cap="flat">
              <a:noFill/>
              <a:miter lim="400000"/>
              <a:headEnd/>
              <a:tailEnd/>
            </a:ln>
            <a:effectLst/>
          </p:spPr>
        </p:pic>
        <p:sp>
          <p:nvSpPr>
            <p:cNvPr id="210" name="矩形"/>
            <p:cNvSpPr/>
            <p:nvPr/>
          </p:nvSpPr>
          <p:spPr>
            <a:xfrm>
              <a:off x="18385" y="0"/>
              <a:ext cx="24395847" cy="13766800"/>
            </a:xfrm>
            <a:prstGeom prst="rect">
              <a:avLst/>
            </a:prstGeom>
            <a:solidFill>
              <a:srgbClr val="E0E3E6">
                <a:alpha val="30000"/>
              </a:srgbClr>
            </a:solidFill>
            <a:ln w="12700" cap="flat">
              <a:noFill/>
              <a:miter lim="400000"/>
            </a:ln>
            <a:effectLst/>
          </p:spPr>
          <p:txBody>
            <a:bodyPr wrap="square" lIns="0" tIns="0" rIns="0" bIns="0" numCol="1" anchor="ctr">
              <a:noAutofit/>
            </a:bodyPr>
            <a:lstStyle/>
            <a:p>
              <a:pPr>
                <a:defRPr sz="3200" b="0">
                  <a:solidFill>
                    <a:srgbClr val="DFE3E5"/>
                  </a:solidFill>
                  <a:latin typeface="+mn-lt"/>
                  <a:ea typeface="+mn-ea"/>
                  <a:cs typeface="+mn-cs"/>
                  <a:sym typeface="Helvetica Neue Medium"/>
                </a:defRPr>
              </a:pPr>
            </a:p>
          </p:txBody>
        </p:sp>
      </p:grpSp>
      <p:pic>
        <p:nvPicPr>
          <p:cNvPr id="212" name="pexels-ekaterina-12203460.jpg" descr="pexels-ekaterina-12203460.jpg"/>
          <p:cNvPicPr>
            <a:picLocks noChangeAspect="1"/>
          </p:cNvPicPr>
          <p:nvPr/>
        </p:nvPicPr>
        <p:blipFill>
          <a:blip r:embed="rId2"/>
          <a:srcRect l="10778" t="38742" r="54514" b="9983"/>
          <a:stretch>
            <a:fillRect/>
          </a:stretch>
        </p:blipFill>
        <p:spPr>
          <a:xfrm rot="16200000">
            <a:off x="4453280" y="5463425"/>
            <a:ext cx="4429920" cy="8905479"/>
          </a:xfrm>
          <a:custGeom>
            <a:avLst/>
            <a:gdLst/>
            <a:ahLst/>
            <a:cxnLst>
              <a:cxn ang="0">
                <a:pos x="wd2" y="hd2"/>
              </a:cxn>
              <a:cxn ang="5400000">
                <a:pos x="wd2" y="hd2"/>
              </a:cxn>
              <a:cxn ang="10800000">
                <a:pos x="wd2" y="hd2"/>
              </a:cxn>
              <a:cxn ang="16200000">
                <a:pos x="wd2" y="hd2"/>
              </a:cxn>
            </a:cxnLst>
            <a:rect l="0" t="0" r="r" b="b"/>
            <a:pathLst>
              <a:path w="21600" h="21600" extrusionOk="0">
                <a:moveTo>
                  <a:pt x="1800" y="0"/>
                </a:moveTo>
                <a:cubicBezTo>
                  <a:pt x="1789" y="7"/>
                  <a:pt x="1785" y="15"/>
                  <a:pt x="1771" y="20"/>
                </a:cubicBezTo>
                <a:cubicBezTo>
                  <a:pt x="1706" y="44"/>
                  <a:pt x="1629" y="95"/>
                  <a:pt x="1600" y="134"/>
                </a:cubicBezTo>
                <a:cubicBezTo>
                  <a:pt x="1566" y="179"/>
                  <a:pt x="1463" y="203"/>
                  <a:pt x="1310" y="203"/>
                </a:cubicBezTo>
                <a:cubicBezTo>
                  <a:pt x="1179" y="203"/>
                  <a:pt x="1043" y="226"/>
                  <a:pt x="1008" y="253"/>
                </a:cubicBezTo>
                <a:cubicBezTo>
                  <a:pt x="909" y="332"/>
                  <a:pt x="897" y="436"/>
                  <a:pt x="983" y="462"/>
                </a:cubicBezTo>
                <a:cubicBezTo>
                  <a:pt x="1026" y="475"/>
                  <a:pt x="1063" y="517"/>
                  <a:pt x="1064" y="554"/>
                </a:cubicBezTo>
                <a:cubicBezTo>
                  <a:pt x="1066" y="591"/>
                  <a:pt x="1229" y="672"/>
                  <a:pt x="1426" y="734"/>
                </a:cubicBezTo>
                <a:cubicBezTo>
                  <a:pt x="1724" y="828"/>
                  <a:pt x="1854" y="845"/>
                  <a:pt x="2194" y="834"/>
                </a:cubicBezTo>
                <a:cubicBezTo>
                  <a:pt x="2604" y="820"/>
                  <a:pt x="2604" y="820"/>
                  <a:pt x="3005" y="1048"/>
                </a:cubicBezTo>
                <a:cubicBezTo>
                  <a:pt x="3297" y="1214"/>
                  <a:pt x="3385" y="1291"/>
                  <a:pt x="3327" y="1327"/>
                </a:cubicBezTo>
                <a:cubicBezTo>
                  <a:pt x="3237" y="1384"/>
                  <a:pt x="3411" y="1636"/>
                  <a:pt x="3539" y="1636"/>
                </a:cubicBezTo>
                <a:cubicBezTo>
                  <a:pt x="3643" y="1636"/>
                  <a:pt x="4567" y="1909"/>
                  <a:pt x="4911" y="2041"/>
                </a:cubicBezTo>
                <a:cubicBezTo>
                  <a:pt x="5181" y="2144"/>
                  <a:pt x="5231" y="2148"/>
                  <a:pt x="5802" y="2126"/>
                </a:cubicBezTo>
                <a:cubicBezTo>
                  <a:pt x="6460" y="2102"/>
                  <a:pt x="6669" y="2151"/>
                  <a:pt x="6289" y="2242"/>
                </a:cubicBezTo>
                <a:cubicBezTo>
                  <a:pt x="6157" y="2273"/>
                  <a:pt x="6069" y="2327"/>
                  <a:pt x="6069" y="2374"/>
                </a:cubicBezTo>
                <a:cubicBezTo>
                  <a:pt x="6068" y="2437"/>
                  <a:pt x="6005" y="2455"/>
                  <a:pt x="5761" y="2465"/>
                </a:cubicBezTo>
                <a:cubicBezTo>
                  <a:pt x="5507" y="2476"/>
                  <a:pt x="5446" y="2464"/>
                  <a:pt x="5411" y="2396"/>
                </a:cubicBezTo>
                <a:cubicBezTo>
                  <a:pt x="5387" y="2351"/>
                  <a:pt x="5318" y="2313"/>
                  <a:pt x="5256" y="2313"/>
                </a:cubicBezTo>
                <a:cubicBezTo>
                  <a:pt x="5194" y="2313"/>
                  <a:pt x="4938" y="2278"/>
                  <a:pt x="4687" y="2234"/>
                </a:cubicBezTo>
                <a:cubicBezTo>
                  <a:pt x="4077" y="2128"/>
                  <a:pt x="3785" y="2128"/>
                  <a:pt x="3785" y="2236"/>
                </a:cubicBezTo>
                <a:cubicBezTo>
                  <a:pt x="3785" y="2353"/>
                  <a:pt x="3640" y="2473"/>
                  <a:pt x="3497" y="2473"/>
                </a:cubicBezTo>
                <a:cubicBezTo>
                  <a:pt x="3430" y="2473"/>
                  <a:pt x="3398" y="2492"/>
                  <a:pt x="3427" y="2515"/>
                </a:cubicBezTo>
                <a:cubicBezTo>
                  <a:pt x="3456" y="2539"/>
                  <a:pt x="3406" y="2568"/>
                  <a:pt x="3313" y="2580"/>
                </a:cubicBezTo>
                <a:cubicBezTo>
                  <a:pt x="3123" y="2604"/>
                  <a:pt x="3098" y="2698"/>
                  <a:pt x="3255" y="2800"/>
                </a:cubicBezTo>
                <a:cubicBezTo>
                  <a:pt x="3323" y="2845"/>
                  <a:pt x="3342" y="2922"/>
                  <a:pt x="3309" y="3020"/>
                </a:cubicBezTo>
                <a:cubicBezTo>
                  <a:pt x="3261" y="3164"/>
                  <a:pt x="3247" y="3170"/>
                  <a:pt x="2941" y="3170"/>
                </a:cubicBezTo>
                <a:cubicBezTo>
                  <a:pt x="2766" y="3170"/>
                  <a:pt x="2471" y="3204"/>
                  <a:pt x="2283" y="3247"/>
                </a:cubicBezTo>
                <a:cubicBezTo>
                  <a:pt x="2011" y="3309"/>
                  <a:pt x="1943" y="3344"/>
                  <a:pt x="1945" y="3426"/>
                </a:cubicBezTo>
                <a:cubicBezTo>
                  <a:pt x="1948" y="3561"/>
                  <a:pt x="2120" y="3668"/>
                  <a:pt x="2336" y="3668"/>
                </a:cubicBezTo>
                <a:cubicBezTo>
                  <a:pt x="2619" y="3668"/>
                  <a:pt x="3018" y="3785"/>
                  <a:pt x="2912" y="3838"/>
                </a:cubicBezTo>
                <a:cubicBezTo>
                  <a:pt x="2863" y="3862"/>
                  <a:pt x="2823" y="3915"/>
                  <a:pt x="2823" y="3955"/>
                </a:cubicBezTo>
                <a:cubicBezTo>
                  <a:pt x="2823" y="3995"/>
                  <a:pt x="2777" y="4037"/>
                  <a:pt x="2721" y="4048"/>
                </a:cubicBezTo>
                <a:cubicBezTo>
                  <a:pt x="2661" y="4059"/>
                  <a:pt x="2620" y="4135"/>
                  <a:pt x="2620" y="4230"/>
                </a:cubicBezTo>
                <a:cubicBezTo>
                  <a:pt x="2620" y="4350"/>
                  <a:pt x="2574" y="4412"/>
                  <a:pt x="2442" y="4465"/>
                </a:cubicBezTo>
                <a:cubicBezTo>
                  <a:pt x="2221" y="4554"/>
                  <a:pt x="2214" y="4607"/>
                  <a:pt x="2423" y="4634"/>
                </a:cubicBezTo>
                <a:cubicBezTo>
                  <a:pt x="2528" y="4648"/>
                  <a:pt x="2583" y="4689"/>
                  <a:pt x="2583" y="4754"/>
                </a:cubicBezTo>
                <a:cubicBezTo>
                  <a:pt x="2583" y="4808"/>
                  <a:pt x="2640" y="4875"/>
                  <a:pt x="2709" y="4904"/>
                </a:cubicBezTo>
                <a:cubicBezTo>
                  <a:pt x="2899" y="4982"/>
                  <a:pt x="3063" y="5162"/>
                  <a:pt x="3063" y="5291"/>
                </a:cubicBezTo>
                <a:cubicBezTo>
                  <a:pt x="3063" y="5362"/>
                  <a:pt x="3142" y="5442"/>
                  <a:pt x="3272" y="5502"/>
                </a:cubicBezTo>
                <a:cubicBezTo>
                  <a:pt x="3387" y="5555"/>
                  <a:pt x="3533" y="5649"/>
                  <a:pt x="3597" y="5710"/>
                </a:cubicBezTo>
                <a:cubicBezTo>
                  <a:pt x="3662" y="5772"/>
                  <a:pt x="3860" y="5893"/>
                  <a:pt x="4039" y="5979"/>
                </a:cubicBezTo>
                <a:cubicBezTo>
                  <a:pt x="4301" y="6106"/>
                  <a:pt x="4354" y="6154"/>
                  <a:pt x="4313" y="6234"/>
                </a:cubicBezTo>
                <a:cubicBezTo>
                  <a:pt x="4275" y="6311"/>
                  <a:pt x="4308" y="6347"/>
                  <a:pt x="4462" y="6398"/>
                </a:cubicBezTo>
                <a:cubicBezTo>
                  <a:pt x="4616" y="6447"/>
                  <a:pt x="4658" y="6494"/>
                  <a:pt x="4650" y="6602"/>
                </a:cubicBezTo>
                <a:cubicBezTo>
                  <a:pt x="4644" y="6678"/>
                  <a:pt x="4591" y="6750"/>
                  <a:pt x="4532" y="6761"/>
                </a:cubicBezTo>
                <a:cubicBezTo>
                  <a:pt x="4389" y="6789"/>
                  <a:pt x="4397" y="6911"/>
                  <a:pt x="4546" y="6972"/>
                </a:cubicBezTo>
                <a:cubicBezTo>
                  <a:pt x="4612" y="6999"/>
                  <a:pt x="4666" y="7049"/>
                  <a:pt x="4666" y="7082"/>
                </a:cubicBezTo>
                <a:cubicBezTo>
                  <a:pt x="4666" y="7115"/>
                  <a:pt x="4723" y="7163"/>
                  <a:pt x="4791" y="7188"/>
                </a:cubicBezTo>
                <a:cubicBezTo>
                  <a:pt x="4892" y="7224"/>
                  <a:pt x="4899" y="7255"/>
                  <a:pt x="4830" y="7345"/>
                </a:cubicBezTo>
                <a:cubicBezTo>
                  <a:pt x="4724" y="7483"/>
                  <a:pt x="4583" y="7465"/>
                  <a:pt x="4470" y="7299"/>
                </a:cubicBezTo>
                <a:cubicBezTo>
                  <a:pt x="4423" y="7230"/>
                  <a:pt x="4304" y="7133"/>
                  <a:pt x="4205" y="7084"/>
                </a:cubicBezTo>
                <a:cubicBezTo>
                  <a:pt x="4026" y="6995"/>
                  <a:pt x="4025" y="6995"/>
                  <a:pt x="4025" y="7078"/>
                </a:cubicBezTo>
                <a:cubicBezTo>
                  <a:pt x="4025" y="7124"/>
                  <a:pt x="3971" y="7184"/>
                  <a:pt x="3905" y="7211"/>
                </a:cubicBezTo>
                <a:cubicBezTo>
                  <a:pt x="3799" y="7255"/>
                  <a:pt x="3804" y="7276"/>
                  <a:pt x="3946" y="7390"/>
                </a:cubicBezTo>
                <a:cubicBezTo>
                  <a:pt x="4085" y="7502"/>
                  <a:pt x="4090" y="7526"/>
                  <a:pt x="3988" y="7568"/>
                </a:cubicBezTo>
                <a:cubicBezTo>
                  <a:pt x="3851" y="7625"/>
                  <a:pt x="3706" y="7591"/>
                  <a:pt x="3706" y="7504"/>
                </a:cubicBezTo>
                <a:cubicBezTo>
                  <a:pt x="3706" y="7470"/>
                  <a:pt x="3627" y="7389"/>
                  <a:pt x="3534" y="7324"/>
                </a:cubicBezTo>
                <a:cubicBezTo>
                  <a:pt x="3440" y="7258"/>
                  <a:pt x="3365" y="7161"/>
                  <a:pt x="3365" y="7108"/>
                </a:cubicBezTo>
                <a:cubicBezTo>
                  <a:pt x="3365" y="7055"/>
                  <a:pt x="3331" y="7000"/>
                  <a:pt x="3290" y="6988"/>
                </a:cubicBezTo>
                <a:cubicBezTo>
                  <a:pt x="3248" y="6975"/>
                  <a:pt x="3225" y="6995"/>
                  <a:pt x="3239" y="7033"/>
                </a:cubicBezTo>
                <a:cubicBezTo>
                  <a:pt x="3280" y="7141"/>
                  <a:pt x="3015" y="7204"/>
                  <a:pt x="2854" y="7124"/>
                </a:cubicBezTo>
                <a:cubicBezTo>
                  <a:pt x="2748" y="7071"/>
                  <a:pt x="2739" y="7035"/>
                  <a:pt x="2806" y="6939"/>
                </a:cubicBezTo>
                <a:cubicBezTo>
                  <a:pt x="2882" y="6831"/>
                  <a:pt x="2872" y="6820"/>
                  <a:pt x="2703" y="6804"/>
                </a:cubicBezTo>
                <a:cubicBezTo>
                  <a:pt x="2543" y="6788"/>
                  <a:pt x="2514" y="6804"/>
                  <a:pt x="2487" y="6921"/>
                </a:cubicBezTo>
                <a:cubicBezTo>
                  <a:pt x="2468" y="7002"/>
                  <a:pt x="2503" y="7092"/>
                  <a:pt x="2576" y="7144"/>
                </a:cubicBezTo>
                <a:cubicBezTo>
                  <a:pt x="2724" y="7249"/>
                  <a:pt x="2766" y="7358"/>
                  <a:pt x="2669" y="7388"/>
                </a:cubicBezTo>
                <a:cubicBezTo>
                  <a:pt x="2564" y="7420"/>
                  <a:pt x="2087" y="7209"/>
                  <a:pt x="2133" y="7150"/>
                </a:cubicBezTo>
                <a:cubicBezTo>
                  <a:pt x="2154" y="7123"/>
                  <a:pt x="2133" y="7083"/>
                  <a:pt x="2088" y="7061"/>
                </a:cubicBezTo>
                <a:cubicBezTo>
                  <a:pt x="2043" y="7038"/>
                  <a:pt x="1978" y="6960"/>
                  <a:pt x="1945" y="6887"/>
                </a:cubicBezTo>
                <a:lnTo>
                  <a:pt x="1885" y="6754"/>
                </a:lnTo>
                <a:lnTo>
                  <a:pt x="1796" y="6862"/>
                </a:lnTo>
                <a:cubicBezTo>
                  <a:pt x="1694" y="6987"/>
                  <a:pt x="1703" y="6986"/>
                  <a:pt x="1422" y="6933"/>
                </a:cubicBezTo>
                <a:cubicBezTo>
                  <a:pt x="1307" y="6911"/>
                  <a:pt x="1232" y="6877"/>
                  <a:pt x="1256" y="6858"/>
                </a:cubicBezTo>
                <a:cubicBezTo>
                  <a:pt x="1280" y="6838"/>
                  <a:pt x="1213" y="6759"/>
                  <a:pt x="1107" y="6681"/>
                </a:cubicBezTo>
                <a:cubicBezTo>
                  <a:pt x="1001" y="6604"/>
                  <a:pt x="936" y="6530"/>
                  <a:pt x="962" y="6517"/>
                </a:cubicBezTo>
                <a:cubicBezTo>
                  <a:pt x="1007" y="6494"/>
                  <a:pt x="1047" y="6295"/>
                  <a:pt x="1006" y="6295"/>
                </a:cubicBezTo>
                <a:cubicBezTo>
                  <a:pt x="996" y="6295"/>
                  <a:pt x="918" y="6333"/>
                  <a:pt x="832" y="6379"/>
                </a:cubicBezTo>
                <a:cubicBezTo>
                  <a:pt x="682" y="6459"/>
                  <a:pt x="672" y="6459"/>
                  <a:pt x="600" y="6389"/>
                </a:cubicBezTo>
                <a:cubicBezTo>
                  <a:pt x="558" y="6348"/>
                  <a:pt x="520" y="6221"/>
                  <a:pt x="517" y="6106"/>
                </a:cubicBezTo>
                <a:cubicBezTo>
                  <a:pt x="512" y="5964"/>
                  <a:pt x="458" y="5860"/>
                  <a:pt x="348" y="5783"/>
                </a:cubicBezTo>
                <a:cubicBezTo>
                  <a:pt x="232" y="5702"/>
                  <a:pt x="212" y="5659"/>
                  <a:pt x="275" y="5627"/>
                </a:cubicBezTo>
                <a:cubicBezTo>
                  <a:pt x="399" y="5566"/>
                  <a:pt x="299" y="5464"/>
                  <a:pt x="70" y="5420"/>
                </a:cubicBezTo>
                <a:cubicBezTo>
                  <a:pt x="46" y="5416"/>
                  <a:pt x="24" y="5406"/>
                  <a:pt x="0" y="5398"/>
                </a:cubicBezTo>
                <a:lnTo>
                  <a:pt x="0" y="10188"/>
                </a:lnTo>
                <a:cubicBezTo>
                  <a:pt x="4" y="10188"/>
                  <a:pt x="8" y="10189"/>
                  <a:pt x="12" y="10188"/>
                </a:cubicBezTo>
                <a:cubicBezTo>
                  <a:pt x="390" y="10159"/>
                  <a:pt x="465" y="10164"/>
                  <a:pt x="617" y="10235"/>
                </a:cubicBezTo>
                <a:cubicBezTo>
                  <a:pt x="823" y="10332"/>
                  <a:pt x="1005" y="10339"/>
                  <a:pt x="1142" y="10257"/>
                </a:cubicBezTo>
                <a:cubicBezTo>
                  <a:pt x="1273" y="10178"/>
                  <a:pt x="1408" y="10182"/>
                  <a:pt x="1562" y="10267"/>
                </a:cubicBezTo>
                <a:cubicBezTo>
                  <a:pt x="1832" y="10417"/>
                  <a:pt x="1741" y="10525"/>
                  <a:pt x="1271" y="10607"/>
                </a:cubicBezTo>
                <a:cubicBezTo>
                  <a:pt x="1149" y="10628"/>
                  <a:pt x="1381" y="10796"/>
                  <a:pt x="1587" y="10835"/>
                </a:cubicBezTo>
                <a:cubicBezTo>
                  <a:pt x="1826" y="10880"/>
                  <a:pt x="1837" y="10937"/>
                  <a:pt x="1616" y="10996"/>
                </a:cubicBezTo>
                <a:cubicBezTo>
                  <a:pt x="1470" y="11035"/>
                  <a:pt x="1463" y="11049"/>
                  <a:pt x="1560" y="11107"/>
                </a:cubicBezTo>
                <a:cubicBezTo>
                  <a:pt x="1727" y="11206"/>
                  <a:pt x="1862" y="11383"/>
                  <a:pt x="1862" y="11500"/>
                </a:cubicBezTo>
                <a:cubicBezTo>
                  <a:pt x="1862" y="11725"/>
                  <a:pt x="2260" y="11807"/>
                  <a:pt x="2767" y="11690"/>
                </a:cubicBezTo>
                <a:cubicBezTo>
                  <a:pt x="3554" y="11508"/>
                  <a:pt x="3916" y="11362"/>
                  <a:pt x="4147" y="11135"/>
                </a:cubicBezTo>
                <a:cubicBezTo>
                  <a:pt x="4285" y="10999"/>
                  <a:pt x="4459" y="11038"/>
                  <a:pt x="4542" y="11222"/>
                </a:cubicBezTo>
                <a:cubicBezTo>
                  <a:pt x="4589" y="11328"/>
                  <a:pt x="4670" y="11400"/>
                  <a:pt x="4760" y="11415"/>
                </a:cubicBezTo>
                <a:cubicBezTo>
                  <a:pt x="4840" y="11427"/>
                  <a:pt x="4943" y="11471"/>
                  <a:pt x="4989" y="11514"/>
                </a:cubicBezTo>
                <a:cubicBezTo>
                  <a:pt x="5049" y="11569"/>
                  <a:pt x="5143" y="11588"/>
                  <a:pt x="5329" y="11581"/>
                </a:cubicBezTo>
                <a:cubicBezTo>
                  <a:pt x="5540" y="11573"/>
                  <a:pt x="5587" y="11586"/>
                  <a:pt x="5587" y="11650"/>
                </a:cubicBezTo>
                <a:cubicBezTo>
                  <a:pt x="5587" y="11697"/>
                  <a:pt x="5498" y="11750"/>
                  <a:pt x="5370" y="11780"/>
                </a:cubicBezTo>
                <a:cubicBezTo>
                  <a:pt x="5025" y="11863"/>
                  <a:pt x="4296" y="12214"/>
                  <a:pt x="4147" y="12370"/>
                </a:cubicBezTo>
                <a:cubicBezTo>
                  <a:pt x="3994" y="12530"/>
                  <a:pt x="4035" y="12691"/>
                  <a:pt x="4250" y="12772"/>
                </a:cubicBezTo>
                <a:cubicBezTo>
                  <a:pt x="4427" y="12839"/>
                  <a:pt x="4895" y="12839"/>
                  <a:pt x="5146" y="12771"/>
                </a:cubicBezTo>
                <a:cubicBezTo>
                  <a:pt x="5256" y="12741"/>
                  <a:pt x="5536" y="12667"/>
                  <a:pt x="5767" y="12606"/>
                </a:cubicBezTo>
                <a:cubicBezTo>
                  <a:pt x="6263" y="12476"/>
                  <a:pt x="6388" y="12409"/>
                  <a:pt x="6388" y="12275"/>
                </a:cubicBezTo>
                <a:cubicBezTo>
                  <a:pt x="6388" y="12141"/>
                  <a:pt x="6569" y="12118"/>
                  <a:pt x="6663" y="12241"/>
                </a:cubicBezTo>
                <a:cubicBezTo>
                  <a:pt x="6704" y="12295"/>
                  <a:pt x="6776" y="12351"/>
                  <a:pt x="6823" y="12366"/>
                </a:cubicBezTo>
                <a:cubicBezTo>
                  <a:pt x="6870" y="12380"/>
                  <a:pt x="6887" y="12436"/>
                  <a:pt x="6860" y="12489"/>
                </a:cubicBezTo>
                <a:cubicBezTo>
                  <a:pt x="6833" y="12542"/>
                  <a:pt x="6838" y="12617"/>
                  <a:pt x="6872" y="12655"/>
                </a:cubicBezTo>
                <a:cubicBezTo>
                  <a:pt x="6905" y="12694"/>
                  <a:pt x="6925" y="12765"/>
                  <a:pt x="6916" y="12812"/>
                </a:cubicBezTo>
                <a:cubicBezTo>
                  <a:pt x="6900" y="12897"/>
                  <a:pt x="7142" y="12973"/>
                  <a:pt x="7363" y="12952"/>
                </a:cubicBezTo>
                <a:cubicBezTo>
                  <a:pt x="7520" y="12937"/>
                  <a:pt x="7710" y="13113"/>
                  <a:pt x="7710" y="13272"/>
                </a:cubicBezTo>
                <a:lnTo>
                  <a:pt x="7710" y="13423"/>
                </a:lnTo>
                <a:lnTo>
                  <a:pt x="8091" y="13423"/>
                </a:lnTo>
                <a:cubicBezTo>
                  <a:pt x="8327" y="13423"/>
                  <a:pt x="8568" y="13393"/>
                  <a:pt x="8727" y="13345"/>
                </a:cubicBezTo>
                <a:lnTo>
                  <a:pt x="8985" y="13267"/>
                </a:lnTo>
                <a:lnTo>
                  <a:pt x="9144" y="13367"/>
                </a:lnTo>
                <a:cubicBezTo>
                  <a:pt x="9231" y="13422"/>
                  <a:pt x="9285" y="13490"/>
                  <a:pt x="9264" y="13518"/>
                </a:cubicBezTo>
                <a:cubicBezTo>
                  <a:pt x="9242" y="13546"/>
                  <a:pt x="9281" y="13592"/>
                  <a:pt x="9349" y="13620"/>
                </a:cubicBezTo>
                <a:cubicBezTo>
                  <a:pt x="9539" y="13699"/>
                  <a:pt x="9499" y="13757"/>
                  <a:pt x="9161" y="13892"/>
                </a:cubicBezTo>
                <a:cubicBezTo>
                  <a:pt x="8609" y="14113"/>
                  <a:pt x="8201" y="14685"/>
                  <a:pt x="8549" y="14751"/>
                </a:cubicBezTo>
                <a:cubicBezTo>
                  <a:pt x="8703" y="14780"/>
                  <a:pt x="8703" y="14859"/>
                  <a:pt x="8549" y="14958"/>
                </a:cubicBezTo>
                <a:cubicBezTo>
                  <a:pt x="8431" y="15034"/>
                  <a:pt x="8429" y="15034"/>
                  <a:pt x="8311" y="14958"/>
                </a:cubicBezTo>
                <a:cubicBezTo>
                  <a:pt x="8195" y="14883"/>
                  <a:pt x="8180" y="14885"/>
                  <a:pt x="7686" y="15008"/>
                </a:cubicBezTo>
                <a:cubicBezTo>
                  <a:pt x="7408" y="15078"/>
                  <a:pt x="7123" y="15135"/>
                  <a:pt x="7056" y="15135"/>
                </a:cubicBezTo>
                <a:cubicBezTo>
                  <a:pt x="6988" y="15135"/>
                  <a:pt x="6873" y="15167"/>
                  <a:pt x="6800" y="15207"/>
                </a:cubicBezTo>
                <a:cubicBezTo>
                  <a:pt x="6569" y="15334"/>
                  <a:pt x="5906" y="15225"/>
                  <a:pt x="6076" y="15088"/>
                </a:cubicBezTo>
                <a:cubicBezTo>
                  <a:pt x="6206" y="14983"/>
                  <a:pt x="6182" y="14856"/>
                  <a:pt x="6032" y="14856"/>
                </a:cubicBezTo>
                <a:cubicBezTo>
                  <a:pt x="5846" y="14856"/>
                  <a:pt x="5664" y="14754"/>
                  <a:pt x="5784" y="14717"/>
                </a:cubicBezTo>
                <a:cubicBezTo>
                  <a:pt x="5831" y="14703"/>
                  <a:pt x="5846" y="14672"/>
                  <a:pt x="5817" y="14649"/>
                </a:cubicBezTo>
                <a:cubicBezTo>
                  <a:pt x="5784" y="14622"/>
                  <a:pt x="5739" y="14630"/>
                  <a:pt x="5693" y="14671"/>
                </a:cubicBezTo>
                <a:cubicBezTo>
                  <a:pt x="5627" y="14730"/>
                  <a:pt x="5599" y="14728"/>
                  <a:pt x="5399" y="14655"/>
                </a:cubicBezTo>
                <a:cubicBezTo>
                  <a:pt x="5269" y="14607"/>
                  <a:pt x="5122" y="14585"/>
                  <a:pt x="5043" y="14600"/>
                </a:cubicBezTo>
                <a:cubicBezTo>
                  <a:pt x="4901" y="14627"/>
                  <a:pt x="4408" y="14945"/>
                  <a:pt x="4321" y="15065"/>
                </a:cubicBezTo>
                <a:cubicBezTo>
                  <a:pt x="4294" y="15103"/>
                  <a:pt x="4206" y="15135"/>
                  <a:pt x="4128" y="15135"/>
                </a:cubicBezTo>
                <a:cubicBezTo>
                  <a:pt x="3984" y="15135"/>
                  <a:pt x="3706" y="15402"/>
                  <a:pt x="3706" y="15540"/>
                </a:cubicBezTo>
                <a:cubicBezTo>
                  <a:pt x="3706" y="15642"/>
                  <a:pt x="3563" y="15664"/>
                  <a:pt x="3470" y="15578"/>
                </a:cubicBezTo>
                <a:cubicBezTo>
                  <a:pt x="3397" y="15511"/>
                  <a:pt x="3319" y="15504"/>
                  <a:pt x="2845" y="15519"/>
                </a:cubicBezTo>
                <a:cubicBezTo>
                  <a:pt x="2144" y="15542"/>
                  <a:pt x="2198" y="15542"/>
                  <a:pt x="1802" y="15521"/>
                </a:cubicBezTo>
                <a:cubicBezTo>
                  <a:pt x="1613" y="15511"/>
                  <a:pt x="1442" y="15516"/>
                  <a:pt x="1422" y="15532"/>
                </a:cubicBezTo>
                <a:cubicBezTo>
                  <a:pt x="1403" y="15547"/>
                  <a:pt x="1250" y="15550"/>
                  <a:pt x="1084" y="15537"/>
                </a:cubicBezTo>
                <a:cubicBezTo>
                  <a:pt x="847" y="15517"/>
                  <a:pt x="738" y="15479"/>
                  <a:pt x="584" y="15361"/>
                </a:cubicBezTo>
                <a:cubicBezTo>
                  <a:pt x="390" y="15212"/>
                  <a:pt x="387" y="15211"/>
                  <a:pt x="263" y="15293"/>
                </a:cubicBezTo>
                <a:cubicBezTo>
                  <a:pt x="181" y="15347"/>
                  <a:pt x="110" y="15363"/>
                  <a:pt x="58" y="15337"/>
                </a:cubicBezTo>
                <a:cubicBezTo>
                  <a:pt x="46" y="15331"/>
                  <a:pt x="25" y="15327"/>
                  <a:pt x="0" y="15324"/>
                </a:cubicBezTo>
                <a:lnTo>
                  <a:pt x="0" y="17720"/>
                </a:lnTo>
                <a:cubicBezTo>
                  <a:pt x="108" y="17812"/>
                  <a:pt x="164" y="17837"/>
                  <a:pt x="126" y="17776"/>
                </a:cubicBezTo>
                <a:cubicBezTo>
                  <a:pt x="87" y="17714"/>
                  <a:pt x="98" y="17631"/>
                  <a:pt x="149" y="17592"/>
                </a:cubicBezTo>
                <a:cubicBezTo>
                  <a:pt x="200" y="17553"/>
                  <a:pt x="243" y="17479"/>
                  <a:pt x="246" y="17429"/>
                </a:cubicBezTo>
                <a:cubicBezTo>
                  <a:pt x="263" y="17088"/>
                  <a:pt x="474" y="16686"/>
                  <a:pt x="664" y="16636"/>
                </a:cubicBezTo>
                <a:cubicBezTo>
                  <a:pt x="726" y="16619"/>
                  <a:pt x="789" y="16613"/>
                  <a:pt x="848" y="16615"/>
                </a:cubicBezTo>
                <a:cubicBezTo>
                  <a:pt x="1023" y="16620"/>
                  <a:pt x="1165" y="16701"/>
                  <a:pt x="1165" y="16818"/>
                </a:cubicBezTo>
                <a:cubicBezTo>
                  <a:pt x="1165" y="16872"/>
                  <a:pt x="1333" y="17049"/>
                  <a:pt x="1540" y="17211"/>
                </a:cubicBezTo>
                <a:cubicBezTo>
                  <a:pt x="1747" y="17374"/>
                  <a:pt x="1888" y="17541"/>
                  <a:pt x="1854" y="17585"/>
                </a:cubicBezTo>
                <a:cubicBezTo>
                  <a:pt x="1820" y="17629"/>
                  <a:pt x="1873" y="17698"/>
                  <a:pt x="1970" y="17738"/>
                </a:cubicBezTo>
                <a:cubicBezTo>
                  <a:pt x="2067" y="17778"/>
                  <a:pt x="2148" y="17858"/>
                  <a:pt x="2148" y="17916"/>
                </a:cubicBezTo>
                <a:cubicBezTo>
                  <a:pt x="2148" y="17974"/>
                  <a:pt x="2242" y="18116"/>
                  <a:pt x="2357" y="18230"/>
                </a:cubicBezTo>
                <a:cubicBezTo>
                  <a:pt x="2477" y="18350"/>
                  <a:pt x="2571" y="18593"/>
                  <a:pt x="2578" y="18805"/>
                </a:cubicBezTo>
                <a:cubicBezTo>
                  <a:pt x="2591" y="19212"/>
                  <a:pt x="2671" y="19336"/>
                  <a:pt x="3090" y="19589"/>
                </a:cubicBezTo>
                <a:cubicBezTo>
                  <a:pt x="3423" y="19790"/>
                  <a:pt x="3460" y="19968"/>
                  <a:pt x="3183" y="20045"/>
                </a:cubicBezTo>
                <a:cubicBezTo>
                  <a:pt x="3020" y="20091"/>
                  <a:pt x="3077" y="20144"/>
                  <a:pt x="3532" y="20370"/>
                </a:cubicBezTo>
                <a:cubicBezTo>
                  <a:pt x="3830" y="20518"/>
                  <a:pt x="4145" y="20705"/>
                  <a:pt x="4230" y="20784"/>
                </a:cubicBezTo>
                <a:cubicBezTo>
                  <a:pt x="4421" y="20961"/>
                  <a:pt x="4234" y="21089"/>
                  <a:pt x="3994" y="20945"/>
                </a:cubicBezTo>
                <a:cubicBezTo>
                  <a:pt x="3906" y="20892"/>
                  <a:pt x="3772" y="20860"/>
                  <a:pt x="3698" y="20874"/>
                </a:cubicBezTo>
                <a:cubicBezTo>
                  <a:pt x="3624" y="20888"/>
                  <a:pt x="3380" y="20845"/>
                  <a:pt x="3158" y="20779"/>
                </a:cubicBezTo>
                <a:cubicBezTo>
                  <a:pt x="2835" y="20682"/>
                  <a:pt x="2719" y="20673"/>
                  <a:pt x="2574" y="20733"/>
                </a:cubicBezTo>
                <a:cubicBezTo>
                  <a:pt x="2435" y="20790"/>
                  <a:pt x="2353" y="20790"/>
                  <a:pt x="2220" y="20736"/>
                </a:cubicBezTo>
                <a:cubicBezTo>
                  <a:pt x="2099" y="20686"/>
                  <a:pt x="2022" y="20684"/>
                  <a:pt x="1966" y="20729"/>
                </a:cubicBezTo>
                <a:cubicBezTo>
                  <a:pt x="1922" y="20765"/>
                  <a:pt x="1838" y="20780"/>
                  <a:pt x="1782" y="20763"/>
                </a:cubicBezTo>
                <a:cubicBezTo>
                  <a:pt x="1726" y="20745"/>
                  <a:pt x="1647" y="20777"/>
                  <a:pt x="1604" y="20832"/>
                </a:cubicBezTo>
                <a:cubicBezTo>
                  <a:pt x="1534" y="20923"/>
                  <a:pt x="1508" y="20922"/>
                  <a:pt x="1293" y="20825"/>
                </a:cubicBezTo>
                <a:cubicBezTo>
                  <a:pt x="1163" y="20767"/>
                  <a:pt x="997" y="20737"/>
                  <a:pt x="925" y="20760"/>
                </a:cubicBezTo>
                <a:cubicBezTo>
                  <a:pt x="742" y="20816"/>
                  <a:pt x="222" y="20613"/>
                  <a:pt x="0" y="20417"/>
                </a:cubicBezTo>
                <a:lnTo>
                  <a:pt x="0" y="21600"/>
                </a:lnTo>
                <a:lnTo>
                  <a:pt x="21600" y="21600"/>
                </a:lnTo>
                <a:lnTo>
                  <a:pt x="21600" y="20091"/>
                </a:lnTo>
                <a:cubicBezTo>
                  <a:pt x="21552" y="20091"/>
                  <a:pt x="21514" y="20061"/>
                  <a:pt x="21434" y="19977"/>
                </a:cubicBezTo>
                <a:cubicBezTo>
                  <a:pt x="21358" y="19898"/>
                  <a:pt x="21254" y="19833"/>
                  <a:pt x="21203" y="19833"/>
                </a:cubicBezTo>
                <a:cubicBezTo>
                  <a:pt x="21074" y="19833"/>
                  <a:pt x="20833" y="19972"/>
                  <a:pt x="20861" y="20031"/>
                </a:cubicBezTo>
                <a:cubicBezTo>
                  <a:pt x="20874" y="20058"/>
                  <a:pt x="20823" y="20100"/>
                  <a:pt x="20749" y="20124"/>
                </a:cubicBezTo>
                <a:cubicBezTo>
                  <a:pt x="20569" y="20183"/>
                  <a:pt x="20261" y="20053"/>
                  <a:pt x="20329" y="19947"/>
                </a:cubicBezTo>
                <a:cubicBezTo>
                  <a:pt x="20393" y="19847"/>
                  <a:pt x="20242" y="19725"/>
                  <a:pt x="19967" y="19655"/>
                </a:cubicBezTo>
                <a:cubicBezTo>
                  <a:pt x="19584" y="19556"/>
                  <a:pt x="19368" y="19577"/>
                  <a:pt x="19237" y="19724"/>
                </a:cubicBezTo>
                <a:cubicBezTo>
                  <a:pt x="19132" y="19842"/>
                  <a:pt x="19097" y="19852"/>
                  <a:pt x="18811" y="19839"/>
                </a:cubicBezTo>
                <a:cubicBezTo>
                  <a:pt x="18255" y="19815"/>
                  <a:pt x="18011" y="19955"/>
                  <a:pt x="18295" y="20137"/>
                </a:cubicBezTo>
                <a:cubicBezTo>
                  <a:pt x="18383" y="20193"/>
                  <a:pt x="18017" y="20319"/>
                  <a:pt x="17856" y="20288"/>
                </a:cubicBezTo>
                <a:cubicBezTo>
                  <a:pt x="17793" y="20276"/>
                  <a:pt x="17721" y="20294"/>
                  <a:pt x="17695" y="20328"/>
                </a:cubicBezTo>
                <a:cubicBezTo>
                  <a:pt x="17666" y="20365"/>
                  <a:pt x="17550" y="20391"/>
                  <a:pt x="17408" y="20391"/>
                </a:cubicBezTo>
                <a:cubicBezTo>
                  <a:pt x="17278" y="20391"/>
                  <a:pt x="17147" y="20409"/>
                  <a:pt x="17120" y="20430"/>
                </a:cubicBezTo>
                <a:cubicBezTo>
                  <a:pt x="17045" y="20491"/>
                  <a:pt x="16978" y="20478"/>
                  <a:pt x="16764" y="20366"/>
                </a:cubicBezTo>
                <a:lnTo>
                  <a:pt x="16569" y="20264"/>
                </a:lnTo>
                <a:lnTo>
                  <a:pt x="16503" y="20352"/>
                </a:lnTo>
                <a:cubicBezTo>
                  <a:pt x="16439" y="20438"/>
                  <a:pt x="16432" y="20439"/>
                  <a:pt x="16278" y="20370"/>
                </a:cubicBezTo>
                <a:cubicBezTo>
                  <a:pt x="16191" y="20331"/>
                  <a:pt x="16120" y="20278"/>
                  <a:pt x="16120" y="20252"/>
                </a:cubicBezTo>
                <a:cubicBezTo>
                  <a:pt x="16120" y="20177"/>
                  <a:pt x="15744" y="20020"/>
                  <a:pt x="15682" y="20069"/>
                </a:cubicBezTo>
                <a:cubicBezTo>
                  <a:pt x="15653" y="20093"/>
                  <a:pt x="15649" y="20127"/>
                  <a:pt x="15673" y="20145"/>
                </a:cubicBezTo>
                <a:cubicBezTo>
                  <a:pt x="15696" y="20164"/>
                  <a:pt x="15665" y="20214"/>
                  <a:pt x="15605" y="20254"/>
                </a:cubicBezTo>
                <a:cubicBezTo>
                  <a:pt x="15512" y="20318"/>
                  <a:pt x="15477" y="20320"/>
                  <a:pt x="15365" y="20274"/>
                </a:cubicBezTo>
                <a:cubicBezTo>
                  <a:pt x="15293" y="20244"/>
                  <a:pt x="15213" y="20231"/>
                  <a:pt x="15185" y="20245"/>
                </a:cubicBezTo>
                <a:cubicBezTo>
                  <a:pt x="15157" y="20259"/>
                  <a:pt x="15081" y="20249"/>
                  <a:pt x="15017" y="20223"/>
                </a:cubicBezTo>
                <a:cubicBezTo>
                  <a:pt x="14952" y="20196"/>
                  <a:pt x="14618" y="20170"/>
                  <a:pt x="14270" y="20166"/>
                </a:cubicBezTo>
                <a:cubicBezTo>
                  <a:pt x="13924" y="20161"/>
                  <a:pt x="13591" y="20142"/>
                  <a:pt x="13529" y="20124"/>
                </a:cubicBezTo>
                <a:cubicBezTo>
                  <a:pt x="13307" y="20061"/>
                  <a:pt x="12836" y="19745"/>
                  <a:pt x="12836" y="19659"/>
                </a:cubicBezTo>
                <a:cubicBezTo>
                  <a:pt x="12836" y="19612"/>
                  <a:pt x="12908" y="19542"/>
                  <a:pt x="12996" y="19504"/>
                </a:cubicBezTo>
                <a:cubicBezTo>
                  <a:pt x="13171" y="19430"/>
                  <a:pt x="13219" y="19230"/>
                  <a:pt x="13058" y="19246"/>
                </a:cubicBezTo>
                <a:cubicBezTo>
                  <a:pt x="13004" y="19252"/>
                  <a:pt x="12948" y="19215"/>
                  <a:pt x="12933" y="19166"/>
                </a:cubicBezTo>
                <a:cubicBezTo>
                  <a:pt x="12914" y="19104"/>
                  <a:pt x="12779" y="19044"/>
                  <a:pt x="12509" y="18976"/>
                </a:cubicBezTo>
                <a:cubicBezTo>
                  <a:pt x="12205" y="18899"/>
                  <a:pt x="12116" y="18855"/>
                  <a:pt x="12116" y="18783"/>
                </a:cubicBezTo>
                <a:cubicBezTo>
                  <a:pt x="12116" y="18732"/>
                  <a:pt x="12093" y="18608"/>
                  <a:pt x="12066" y="18509"/>
                </a:cubicBezTo>
                <a:cubicBezTo>
                  <a:pt x="12022" y="18351"/>
                  <a:pt x="12036" y="18322"/>
                  <a:pt x="12187" y="18282"/>
                </a:cubicBezTo>
                <a:cubicBezTo>
                  <a:pt x="12323" y="18246"/>
                  <a:pt x="12410" y="18248"/>
                  <a:pt x="12592" y="18293"/>
                </a:cubicBezTo>
                <a:cubicBezTo>
                  <a:pt x="12795" y="18344"/>
                  <a:pt x="12832" y="18344"/>
                  <a:pt x="12871" y="18293"/>
                </a:cubicBezTo>
                <a:cubicBezTo>
                  <a:pt x="12895" y="18262"/>
                  <a:pt x="12949" y="18246"/>
                  <a:pt x="12991" y="18259"/>
                </a:cubicBezTo>
                <a:cubicBezTo>
                  <a:pt x="13032" y="18271"/>
                  <a:pt x="13087" y="18264"/>
                  <a:pt x="13114" y="18241"/>
                </a:cubicBezTo>
                <a:cubicBezTo>
                  <a:pt x="13142" y="18219"/>
                  <a:pt x="13255" y="18212"/>
                  <a:pt x="13364" y="18225"/>
                </a:cubicBezTo>
                <a:cubicBezTo>
                  <a:pt x="13555" y="18249"/>
                  <a:pt x="13558" y="18246"/>
                  <a:pt x="13463" y="18136"/>
                </a:cubicBezTo>
                <a:cubicBezTo>
                  <a:pt x="13284" y="17929"/>
                  <a:pt x="13068" y="17803"/>
                  <a:pt x="12849" y="17777"/>
                </a:cubicBezTo>
                <a:cubicBezTo>
                  <a:pt x="12731" y="17764"/>
                  <a:pt x="12571" y="17725"/>
                  <a:pt x="12493" y="17691"/>
                </a:cubicBezTo>
                <a:cubicBezTo>
                  <a:pt x="12384" y="17644"/>
                  <a:pt x="12329" y="17640"/>
                  <a:pt x="12257" y="17676"/>
                </a:cubicBezTo>
                <a:cubicBezTo>
                  <a:pt x="12123" y="17743"/>
                  <a:pt x="11878" y="17734"/>
                  <a:pt x="11822" y="17660"/>
                </a:cubicBezTo>
                <a:cubicBezTo>
                  <a:pt x="11795" y="17626"/>
                  <a:pt x="11813" y="17579"/>
                  <a:pt x="11860" y="17555"/>
                </a:cubicBezTo>
                <a:cubicBezTo>
                  <a:pt x="11908" y="17531"/>
                  <a:pt x="11927" y="17463"/>
                  <a:pt x="11903" y="17403"/>
                </a:cubicBezTo>
                <a:cubicBezTo>
                  <a:pt x="11849" y="17269"/>
                  <a:pt x="12004" y="17111"/>
                  <a:pt x="12160" y="17141"/>
                </a:cubicBezTo>
                <a:cubicBezTo>
                  <a:pt x="12353" y="17178"/>
                  <a:pt x="12297" y="16968"/>
                  <a:pt x="12075" y="16824"/>
                </a:cubicBezTo>
                <a:cubicBezTo>
                  <a:pt x="11965" y="16752"/>
                  <a:pt x="11874" y="16669"/>
                  <a:pt x="11874" y="16639"/>
                </a:cubicBezTo>
                <a:cubicBezTo>
                  <a:pt x="11874" y="16548"/>
                  <a:pt x="11697" y="16489"/>
                  <a:pt x="11427" y="16489"/>
                </a:cubicBezTo>
                <a:cubicBezTo>
                  <a:pt x="11161" y="16489"/>
                  <a:pt x="10912" y="16362"/>
                  <a:pt x="10912" y="16227"/>
                </a:cubicBezTo>
                <a:cubicBezTo>
                  <a:pt x="10912" y="16177"/>
                  <a:pt x="10865" y="16167"/>
                  <a:pt x="10711" y="16186"/>
                </a:cubicBezTo>
                <a:cubicBezTo>
                  <a:pt x="10600" y="16200"/>
                  <a:pt x="10439" y="16193"/>
                  <a:pt x="10353" y="16170"/>
                </a:cubicBezTo>
                <a:cubicBezTo>
                  <a:pt x="10202" y="16130"/>
                  <a:pt x="10002" y="15875"/>
                  <a:pt x="9995" y="15713"/>
                </a:cubicBezTo>
                <a:cubicBezTo>
                  <a:pt x="9993" y="15669"/>
                  <a:pt x="9956" y="15631"/>
                  <a:pt x="9912" y="15630"/>
                </a:cubicBezTo>
                <a:cubicBezTo>
                  <a:pt x="9733" y="15624"/>
                  <a:pt x="9262" y="15499"/>
                  <a:pt x="9118" y="15419"/>
                </a:cubicBezTo>
                <a:cubicBezTo>
                  <a:pt x="8990" y="15347"/>
                  <a:pt x="8980" y="15318"/>
                  <a:pt x="9058" y="15232"/>
                </a:cubicBezTo>
                <a:cubicBezTo>
                  <a:pt x="9110" y="15176"/>
                  <a:pt x="9186" y="15141"/>
                  <a:pt x="9227" y="15153"/>
                </a:cubicBezTo>
                <a:cubicBezTo>
                  <a:pt x="9268" y="15166"/>
                  <a:pt x="9325" y="15157"/>
                  <a:pt x="9354" y="15133"/>
                </a:cubicBezTo>
                <a:cubicBezTo>
                  <a:pt x="9384" y="15109"/>
                  <a:pt x="9455" y="15098"/>
                  <a:pt x="9511" y="15109"/>
                </a:cubicBezTo>
                <a:cubicBezTo>
                  <a:pt x="9659" y="15137"/>
                  <a:pt x="9479" y="14859"/>
                  <a:pt x="9289" y="14765"/>
                </a:cubicBezTo>
                <a:cubicBezTo>
                  <a:pt x="9141" y="14691"/>
                  <a:pt x="9158" y="14575"/>
                  <a:pt x="9333" y="14466"/>
                </a:cubicBezTo>
                <a:cubicBezTo>
                  <a:pt x="9447" y="14396"/>
                  <a:pt x="9765" y="14547"/>
                  <a:pt x="9834" y="14704"/>
                </a:cubicBezTo>
                <a:cubicBezTo>
                  <a:pt x="9876" y="14798"/>
                  <a:pt x="9907" y="14811"/>
                  <a:pt x="9999" y="14773"/>
                </a:cubicBezTo>
                <a:cubicBezTo>
                  <a:pt x="10155" y="14709"/>
                  <a:pt x="10141" y="14661"/>
                  <a:pt x="9939" y="14580"/>
                </a:cubicBezTo>
                <a:cubicBezTo>
                  <a:pt x="9720" y="14492"/>
                  <a:pt x="9791" y="14359"/>
                  <a:pt x="10039" y="14391"/>
                </a:cubicBezTo>
                <a:cubicBezTo>
                  <a:pt x="10364" y="14433"/>
                  <a:pt x="11165" y="14205"/>
                  <a:pt x="11042" y="14106"/>
                </a:cubicBezTo>
                <a:cubicBezTo>
                  <a:pt x="11016" y="14086"/>
                  <a:pt x="11045" y="14048"/>
                  <a:pt x="11106" y="14023"/>
                </a:cubicBezTo>
                <a:cubicBezTo>
                  <a:pt x="11128" y="14014"/>
                  <a:pt x="11150" y="14010"/>
                  <a:pt x="11175" y="14012"/>
                </a:cubicBezTo>
                <a:cubicBezTo>
                  <a:pt x="11252" y="14017"/>
                  <a:pt x="11359" y="14077"/>
                  <a:pt x="11574" y="14227"/>
                </a:cubicBezTo>
                <a:cubicBezTo>
                  <a:pt x="12006" y="14530"/>
                  <a:pt x="12155" y="14673"/>
                  <a:pt x="12224" y="14852"/>
                </a:cubicBezTo>
                <a:cubicBezTo>
                  <a:pt x="12253" y="14927"/>
                  <a:pt x="12364" y="15046"/>
                  <a:pt x="12472" y="15117"/>
                </a:cubicBezTo>
                <a:cubicBezTo>
                  <a:pt x="12649" y="15232"/>
                  <a:pt x="12670" y="15282"/>
                  <a:pt x="12665" y="15618"/>
                </a:cubicBezTo>
                <a:cubicBezTo>
                  <a:pt x="12663" y="15823"/>
                  <a:pt x="12697" y="16035"/>
                  <a:pt x="12741" y="16090"/>
                </a:cubicBezTo>
                <a:cubicBezTo>
                  <a:pt x="12785" y="16145"/>
                  <a:pt x="12864" y="16351"/>
                  <a:pt x="12915" y="16548"/>
                </a:cubicBezTo>
                <a:cubicBezTo>
                  <a:pt x="12997" y="16863"/>
                  <a:pt x="13050" y="16937"/>
                  <a:pt x="13343" y="17157"/>
                </a:cubicBezTo>
                <a:cubicBezTo>
                  <a:pt x="13657" y="17391"/>
                  <a:pt x="13707" y="17411"/>
                  <a:pt x="14206" y="17491"/>
                </a:cubicBezTo>
                <a:lnTo>
                  <a:pt x="14736" y="17576"/>
                </a:lnTo>
                <a:lnTo>
                  <a:pt x="15026" y="17466"/>
                </a:lnTo>
                <a:cubicBezTo>
                  <a:pt x="15186" y="17405"/>
                  <a:pt x="15319" y="17368"/>
                  <a:pt x="15319" y="17384"/>
                </a:cubicBezTo>
                <a:cubicBezTo>
                  <a:pt x="15319" y="17400"/>
                  <a:pt x="15517" y="17313"/>
                  <a:pt x="15760" y="17190"/>
                </a:cubicBezTo>
                <a:cubicBezTo>
                  <a:pt x="16094" y="17022"/>
                  <a:pt x="16199" y="16940"/>
                  <a:pt x="16199" y="16850"/>
                </a:cubicBezTo>
                <a:cubicBezTo>
                  <a:pt x="16199" y="16786"/>
                  <a:pt x="16238" y="16720"/>
                  <a:pt x="16284" y="16706"/>
                </a:cubicBezTo>
                <a:cubicBezTo>
                  <a:pt x="16339" y="16689"/>
                  <a:pt x="16340" y="16664"/>
                  <a:pt x="16290" y="16634"/>
                </a:cubicBezTo>
                <a:cubicBezTo>
                  <a:pt x="16239" y="16603"/>
                  <a:pt x="16250" y="16554"/>
                  <a:pt x="16323" y="16489"/>
                </a:cubicBezTo>
                <a:cubicBezTo>
                  <a:pt x="16384" y="16434"/>
                  <a:pt x="16435" y="16357"/>
                  <a:pt x="16437" y="16318"/>
                </a:cubicBezTo>
                <a:cubicBezTo>
                  <a:pt x="16439" y="16279"/>
                  <a:pt x="16499" y="16202"/>
                  <a:pt x="16571" y="16148"/>
                </a:cubicBezTo>
                <a:cubicBezTo>
                  <a:pt x="16677" y="16067"/>
                  <a:pt x="16722" y="16058"/>
                  <a:pt x="16818" y="16098"/>
                </a:cubicBezTo>
                <a:cubicBezTo>
                  <a:pt x="16913" y="16137"/>
                  <a:pt x="16961" y="16131"/>
                  <a:pt x="17068" y="16063"/>
                </a:cubicBezTo>
                <a:cubicBezTo>
                  <a:pt x="17141" y="16017"/>
                  <a:pt x="17282" y="15967"/>
                  <a:pt x="17381" y="15952"/>
                </a:cubicBezTo>
                <a:cubicBezTo>
                  <a:pt x="17481" y="15938"/>
                  <a:pt x="17561" y="15894"/>
                  <a:pt x="17561" y="15854"/>
                </a:cubicBezTo>
                <a:cubicBezTo>
                  <a:pt x="17561" y="15815"/>
                  <a:pt x="17681" y="15707"/>
                  <a:pt x="17828" y="15614"/>
                </a:cubicBezTo>
                <a:cubicBezTo>
                  <a:pt x="18069" y="15464"/>
                  <a:pt x="18094" y="15426"/>
                  <a:pt x="18061" y="15253"/>
                </a:cubicBezTo>
                <a:cubicBezTo>
                  <a:pt x="18040" y="15146"/>
                  <a:pt x="18046" y="15028"/>
                  <a:pt x="18074" y="14992"/>
                </a:cubicBezTo>
                <a:cubicBezTo>
                  <a:pt x="18122" y="14930"/>
                  <a:pt x="18139" y="14930"/>
                  <a:pt x="18293" y="14999"/>
                </a:cubicBezTo>
                <a:cubicBezTo>
                  <a:pt x="18385" y="15041"/>
                  <a:pt x="18548" y="15162"/>
                  <a:pt x="18657" y="15268"/>
                </a:cubicBezTo>
                <a:cubicBezTo>
                  <a:pt x="18835" y="15443"/>
                  <a:pt x="18871" y="15458"/>
                  <a:pt x="19067" y="15434"/>
                </a:cubicBezTo>
                <a:cubicBezTo>
                  <a:pt x="19185" y="15420"/>
                  <a:pt x="19379" y="15384"/>
                  <a:pt x="19497" y="15356"/>
                </a:cubicBezTo>
                <a:cubicBezTo>
                  <a:pt x="19648" y="15319"/>
                  <a:pt x="19736" y="15316"/>
                  <a:pt x="19796" y="15346"/>
                </a:cubicBezTo>
                <a:cubicBezTo>
                  <a:pt x="19843" y="15369"/>
                  <a:pt x="19907" y="15376"/>
                  <a:pt x="19938" y="15360"/>
                </a:cubicBezTo>
                <a:cubicBezTo>
                  <a:pt x="19968" y="15345"/>
                  <a:pt x="19924" y="15308"/>
                  <a:pt x="19841" y="15278"/>
                </a:cubicBezTo>
                <a:cubicBezTo>
                  <a:pt x="19695" y="15224"/>
                  <a:pt x="19697" y="15220"/>
                  <a:pt x="19885" y="15123"/>
                </a:cubicBezTo>
                <a:cubicBezTo>
                  <a:pt x="20033" y="15047"/>
                  <a:pt x="20113" y="15031"/>
                  <a:pt x="20218" y="15059"/>
                </a:cubicBezTo>
                <a:cubicBezTo>
                  <a:pt x="20295" y="15079"/>
                  <a:pt x="20387" y="15091"/>
                  <a:pt x="20422" y="15086"/>
                </a:cubicBezTo>
                <a:cubicBezTo>
                  <a:pt x="20544" y="15067"/>
                  <a:pt x="20992" y="15264"/>
                  <a:pt x="20950" y="15319"/>
                </a:cubicBezTo>
                <a:cubicBezTo>
                  <a:pt x="20923" y="15354"/>
                  <a:pt x="20964" y="15374"/>
                  <a:pt x="21064" y="15374"/>
                </a:cubicBezTo>
                <a:cubicBezTo>
                  <a:pt x="21333" y="15374"/>
                  <a:pt x="21511" y="15510"/>
                  <a:pt x="21451" y="15670"/>
                </a:cubicBezTo>
                <a:cubicBezTo>
                  <a:pt x="21410" y="15778"/>
                  <a:pt x="21426" y="15812"/>
                  <a:pt x="21513" y="15812"/>
                </a:cubicBezTo>
                <a:cubicBezTo>
                  <a:pt x="21538" y="15812"/>
                  <a:pt x="21569" y="15818"/>
                  <a:pt x="21600" y="15825"/>
                </a:cubicBezTo>
                <a:lnTo>
                  <a:pt x="21600" y="10184"/>
                </a:lnTo>
                <a:cubicBezTo>
                  <a:pt x="21541" y="10183"/>
                  <a:pt x="21475" y="10176"/>
                  <a:pt x="21416" y="10160"/>
                </a:cubicBezTo>
                <a:cubicBezTo>
                  <a:pt x="21301" y="10130"/>
                  <a:pt x="21240" y="10130"/>
                  <a:pt x="21201" y="10160"/>
                </a:cubicBezTo>
                <a:cubicBezTo>
                  <a:pt x="21166" y="10189"/>
                  <a:pt x="21090" y="10178"/>
                  <a:pt x="20977" y="10129"/>
                </a:cubicBezTo>
                <a:cubicBezTo>
                  <a:pt x="20622" y="9974"/>
                  <a:pt x="20536" y="9950"/>
                  <a:pt x="20553" y="10006"/>
                </a:cubicBezTo>
                <a:cubicBezTo>
                  <a:pt x="20562" y="10035"/>
                  <a:pt x="20595" y="10079"/>
                  <a:pt x="20627" y="10104"/>
                </a:cubicBezTo>
                <a:cubicBezTo>
                  <a:pt x="20658" y="10128"/>
                  <a:pt x="20631" y="10170"/>
                  <a:pt x="20569" y="10196"/>
                </a:cubicBezTo>
                <a:cubicBezTo>
                  <a:pt x="20477" y="10234"/>
                  <a:pt x="20428" y="10222"/>
                  <a:pt x="20319" y="10139"/>
                </a:cubicBezTo>
                <a:cubicBezTo>
                  <a:pt x="20218" y="10063"/>
                  <a:pt x="20158" y="10047"/>
                  <a:pt x="20083" y="10079"/>
                </a:cubicBezTo>
                <a:cubicBezTo>
                  <a:pt x="20007" y="10110"/>
                  <a:pt x="19938" y="10093"/>
                  <a:pt x="19816" y="10016"/>
                </a:cubicBezTo>
                <a:cubicBezTo>
                  <a:pt x="19725" y="9959"/>
                  <a:pt x="19585" y="9907"/>
                  <a:pt x="19506" y="9900"/>
                </a:cubicBezTo>
                <a:cubicBezTo>
                  <a:pt x="19405" y="9892"/>
                  <a:pt x="19368" y="9858"/>
                  <a:pt x="19378" y="9784"/>
                </a:cubicBezTo>
                <a:cubicBezTo>
                  <a:pt x="19387" y="9726"/>
                  <a:pt x="19360" y="9688"/>
                  <a:pt x="19318" y="9701"/>
                </a:cubicBezTo>
                <a:cubicBezTo>
                  <a:pt x="19168" y="9747"/>
                  <a:pt x="19068" y="9674"/>
                  <a:pt x="19189" y="9606"/>
                </a:cubicBezTo>
                <a:cubicBezTo>
                  <a:pt x="19417" y="9477"/>
                  <a:pt x="19156" y="9329"/>
                  <a:pt x="18750" y="9356"/>
                </a:cubicBezTo>
                <a:cubicBezTo>
                  <a:pt x="18721" y="9358"/>
                  <a:pt x="18654" y="9332"/>
                  <a:pt x="18601" y="9300"/>
                </a:cubicBezTo>
                <a:cubicBezTo>
                  <a:pt x="18449" y="9209"/>
                  <a:pt x="18324" y="9230"/>
                  <a:pt x="18173" y="9371"/>
                </a:cubicBezTo>
                <a:cubicBezTo>
                  <a:pt x="18096" y="9442"/>
                  <a:pt x="17980" y="9550"/>
                  <a:pt x="17914" y="9610"/>
                </a:cubicBezTo>
                <a:cubicBezTo>
                  <a:pt x="17837" y="9679"/>
                  <a:pt x="17727" y="9719"/>
                  <a:pt x="17614" y="9719"/>
                </a:cubicBezTo>
                <a:cubicBezTo>
                  <a:pt x="17515" y="9719"/>
                  <a:pt x="17390" y="9741"/>
                  <a:pt x="17337" y="9768"/>
                </a:cubicBezTo>
                <a:cubicBezTo>
                  <a:pt x="17151" y="9860"/>
                  <a:pt x="17064" y="9734"/>
                  <a:pt x="17050" y="9355"/>
                </a:cubicBezTo>
                <a:cubicBezTo>
                  <a:pt x="17036" y="8935"/>
                  <a:pt x="16986" y="8863"/>
                  <a:pt x="16760" y="8923"/>
                </a:cubicBezTo>
                <a:cubicBezTo>
                  <a:pt x="16589" y="8969"/>
                  <a:pt x="16478" y="8916"/>
                  <a:pt x="16549" y="8823"/>
                </a:cubicBezTo>
                <a:cubicBezTo>
                  <a:pt x="16573" y="8792"/>
                  <a:pt x="16561" y="8756"/>
                  <a:pt x="16522" y="8744"/>
                </a:cubicBezTo>
                <a:cubicBezTo>
                  <a:pt x="16483" y="8732"/>
                  <a:pt x="16431" y="8757"/>
                  <a:pt x="16404" y="8798"/>
                </a:cubicBezTo>
                <a:cubicBezTo>
                  <a:pt x="16336" y="8905"/>
                  <a:pt x="15591" y="9281"/>
                  <a:pt x="15448" y="9281"/>
                </a:cubicBezTo>
                <a:cubicBezTo>
                  <a:pt x="15382" y="9281"/>
                  <a:pt x="15307" y="9265"/>
                  <a:pt x="15282" y="9244"/>
                </a:cubicBezTo>
                <a:cubicBezTo>
                  <a:pt x="15255" y="9222"/>
                  <a:pt x="15134" y="9235"/>
                  <a:pt x="14999" y="9274"/>
                </a:cubicBezTo>
                <a:cubicBezTo>
                  <a:pt x="14816" y="9326"/>
                  <a:pt x="14743" y="9330"/>
                  <a:pt x="14668" y="9293"/>
                </a:cubicBezTo>
                <a:cubicBezTo>
                  <a:pt x="14595" y="9257"/>
                  <a:pt x="14594" y="9232"/>
                  <a:pt x="14664" y="9190"/>
                </a:cubicBezTo>
                <a:cubicBezTo>
                  <a:pt x="14736" y="9147"/>
                  <a:pt x="14726" y="9120"/>
                  <a:pt x="14618" y="9072"/>
                </a:cubicBezTo>
                <a:cubicBezTo>
                  <a:pt x="14513" y="9025"/>
                  <a:pt x="14482" y="8955"/>
                  <a:pt x="14494" y="8796"/>
                </a:cubicBezTo>
                <a:cubicBezTo>
                  <a:pt x="14516" y="8509"/>
                  <a:pt x="14449" y="8355"/>
                  <a:pt x="14314" y="8380"/>
                </a:cubicBezTo>
                <a:cubicBezTo>
                  <a:pt x="14125" y="8417"/>
                  <a:pt x="13786" y="8249"/>
                  <a:pt x="13813" y="8133"/>
                </a:cubicBezTo>
                <a:cubicBezTo>
                  <a:pt x="13839" y="8025"/>
                  <a:pt x="13948" y="8000"/>
                  <a:pt x="14622" y="7947"/>
                </a:cubicBezTo>
                <a:cubicBezTo>
                  <a:pt x="14847" y="7930"/>
                  <a:pt x="14945" y="7898"/>
                  <a:pt x="15001" y="7825"/>
                </a:cubicBezTo>
                <a:cubicBezTo>
                  <a:pt x="15042" y="7771"/>
                  <a:pt x="15164" y="7711"/>
                  <a:pt x="15272" y="7690"/>
                </a:cubicBezTo>
                <a:cubicBezTo>
                  <a:pt x="15490" y="7649"/>
                  <a:pt x="15572" y="7588"/>
                  <a:pt x="15754" y="7327"/>
                </a:cubicBezTo>
                <a:cubicBezTo>
                  <a:pt x="15917" y="7095"/>
                  <a:pt x="15913" y="7078"/>
                  <a:pt x="15671" y="6935"/>
                </a:cubicBezTo>
                <a:cubicBezTo>
                  <a:pt x="15482" y="6823"/>
                  <a:pt x="15429" y="6814"/>
                  <a:pt x="15092" y="6830"/>
                </a:cubicBezTo>
                <a:cubicBezTo>
                  <a:pt x="14763" y="6845"/>
                  <a:pt x="14678" y="6870"/>
                  <a:pt x="14359" y="7050"/>
                </a:cubicBezTo>
                <a:cubicBezTo>
                  <a:pt x="14160" y="7162"/>
                  <a:pt x="13908" y="7277"/>
                  <a:pt x="13798" y="7304"/>
                </a:cubicBezTo>
                <a:cubicBezTo>
                  <a:pt x="13615" y="7350"/>
                  <a:pt x="13596" y="7376"/>
                  <a:pt x="13596" y="7610"/>
                </a:cubicBezTo>
                <a:lnTo>
                  <a:pt x="13596" y="7868"/>
                </a:lnTo>
                <a:lnTo>
                  <a:pt x="13316" y="7870"/>
                </a:lnTo>
                <a:cubicBezTo>
                  <a:pt x="13161" y="7871"/>
                  <a:pt x="12967" y="7887"/>
                  <a:pt x="12884" y="7906"/>
                </a:cubicBezTo>
                <a:cubicBezTo>
                  <a:pt x="12632" y="7963"/>
                  <a:pt x="12476" y="7880"/>
                  <a:pt x="12472" y="7685"/>
                </a:cubicBezTo>
                <a:cubicBezTo>
                  <a:pt x="12468" y="7478"/>
                  <a:pt x="12324" y="7330"/>
                  <a:pt x="12129" y="7330"/>
                </a:cubicBezTo>
                <a:cubicBezTo>
                  <a:pt x="12053" y="7330"/>
                  <a:pt x="11918" y="7306"/>
                  <a:pt x="11831" y="7275"/>
                </a:cubicBezTo>
                <a:cubicBezTo>
                  <a:pt x="11745" y="7245"/>
                  <a:pt x="11403" y="7208"/>
                  <a:pt x="11073" y="7193"/>
                </a:cubicBezTo>
                <a:cubicBezTo>
                  <a:pt x="10742" y="7177"/>
                  <a:pt x="10388" y="7138"/>
                  <a:pt x="10285" y="7105"/>
                </a:cubicBezTo>
                <a:cubicBezTo>
                  <a:pt x="10107" y="7049"/>
                  <a:pt x="10106" y="7042"/>
                  <a:pt x="10239" y="6969"/>
                </a:cubicBezTo>
                <a:cubicBezTo>
                  <a:pt x="10315" y="6927"/>
                  <a:pt x="10422" y="6892"/>
                  <a:pt x="10477" y="6892"/>
                </a:cubicBezTo>
                <a:cubicBezTo>
                  <a:pt x="10622" y="6892"/>
                  <a:pt x="10684" y="6781"/>
                  <a:pt x="10626" y="6627"/>
                </a:cubicBezTo>
                <a:cubicBezTo>
                  <a:pt x="10574" y="6489"/>
                  <a:pt x="10743" y="6335"/>
                  <a:pt x="10947" y="6335"/>
                </a:cubicBezTo>
                <a:cubicBezTo>
                  <a:pt x="10996" y="6335"/>
                  <a:pt x="11169" y="6299"/>
                  <a:pt x="11332" y="6256"/>
                </a:cubicBezTo>
                <a:cubicBezTo>
                  <a:pt x="11523" y="6205"/>
                  <a:pt x="11756" y="6181"/>
                  <a:pt x="11988" y="6186"/>
                </a:cubicBezTo>
                <a:cubicBezTo>
                  <a:pt x="12287" y="6192"/>
                  <a:pt x="12390" y="6173"/>
                  <a:pt x="12584" y="6081"/>
                </a:cubicBezTo>
                <a:cubicBezTo>
                  <a:pt x="12717" y="6017"/>
                  <a:pt x="12884" y="5976"/>
                  <a:pt x="12967" y="5985"/>
                </a:cubicBezTo>
                <a:cubicBezTo>
                  <a:pt x="13149" y="6003"/>
                  <a:pt x="13315" y="5835"/>
                  <a:pt x="13260" y="5690"/>
                </a:cubicBezTo>
                <a:cubicBezTo>
                  <a:pt x="13228" y="5609"/>
                  <a:pt x="13274" y="5575"/>
                  <a:pt x="13501" y="5508"/>
                </a:cubicBezTo>
                <a:lnTo>
                  <a:pt x="13782" y="5426"/>
                </a:lnTo>
                <a:lnTo>
                  <a:pt x="13964" y="5522"/>
                </a:lnTo>
                <a:cubicBezTo>
                  <a:pt x="14087" y="5588"/>
                  <a:pt x="14174" y="5607"/>
                  <a:pt x="14229" y="5579"/>
                </a:cubicBezTo>
                <a:cubicBezTo>
                  <a:pt x="14274" y="5557"/>
                  <a:pt x="14390" y="5539"/>
                  <a:pt x="14488" y="5539"/>
                </a:cubicBezTo>
                <a:cubicBezTo>
                  <a:pt x="14718" y="5539"/>
                  <a:pt x="14789" y="5482"/>
                  <a:pt x="14637" y="5419"/>
                </a:cubicBezTo>
                <a:cubicBezTo>
                  <a:pt x="14572" y="5393"/>
                  <a:pt x="14545" y="5350"/>
                  <a:pt x="14577" y="5325"/>
                </a:cubicBezTo>
                <a:cubicBezTo>
                  <a:pt x="14610" y="5300"/>
                  <a:pt x="14637" y="5137"/>
                  <a:pt x="14637" y="4962"/>
                </a:cubicBezTo>
                <a:cubicBezTo>
                  <a:pt x="14637" y="4654"/>
                  <a:pt x="14644" y="4643"/>
                  <a:pt x="14862" y="4591"/>
                </a:cubicBezTo>
                <a:cubicBezTo>
                  <a:pt x="15040" y="4548"/>
                  <a:pt x="15068" y="4525"/>
                  <a:pt x="14995" y="4482"/>
                </a:cubicBezTo>
                <a:cubicBezTo>
                  <a:pt x="14893" y="4421"/>
                  <a:pt x="14956" y="4344"/>
                  <a:pt x="15108" y="4344"/>
                </a:cubicBezTo>
                <a:cubicBezTo>
                  <a:pt x="15162" y="4344"/>
                  <a:pt x="15347" y="4273"/>
                  <a:pt x="15518" y="4186"/>
                </a:cubicBezTo>
                <a:cubicBezTo>
                  <a:pt x="15756" y="4065"/>
                  <a:pt x="15853" y="4038"/>
                  <a:pt x="15934" y="4072"/>
                </a:cubicBezTo>
                <a:cubicBezTo>
                  <a:pt x="15992" y="4096"/>
                  <a:pt x="16040" y="4100"/>
                  <a:pt x="16040" y="4082"/>
                </a:cubicBezTo>
                <a:cubicBezTo>
                  <a:pt x="16040" y="4064"/>
                  <a:pt x="16082" y="4071"/>
                  <a:pt x="16135" y="4097"/>
                </a:cubicBezTo>
                <a:cubicBezTo>
                  <a:pt x="16274" y="4166"/>
                  <a:pt x="16360" y="4157"/>
                  <a:pt x="16360" y="4071"/>
                </a:cubicBezTo>
                <a:cubicBezTo>
                  <a:pt x="16360" y="4030"/>
                  <a:pt x="16408" y="3975"/>
                  <a:pt x="16468" y="3951"/>
                </a:cubicBezTo>
                <a:cubicBezTo>
                  <a:pt x="16602" y="3895"/>
                  <a:pt x="17000" y="4034"/>
                  <a:pt x="17004" y="4138"/>
                </a:cubicBezTo>
                <a:cubicBezTo>
                  <a:pt x="17006" y="4186"/>
                  <a:pt x="17037" y="4177"/>
                  <a:pt x="17116" y="4106"/>
                </a:cubicBezTo>
                <a:cubicBezTo>
                  <a:pt x="17213" y="4019"/>
                  <a:pt x="17211" y="3997"/>
                  <a:pt x="17103" y="3937"/>
                </a:cubicBezTo>
                <a:cubicBezTo>
                  <a:pt x="16989" y="3875"/>
                  <a:pt x="16991" y="3865"/>
                  <a:pt x="17110" y="3843"/>
                </a:cubicBezTo>
                <a:cubicBezTo>
                  <a:pt x="17366" y="3794"/>
                  <a:pt x="17636" y="3863"/>
                  <a:pt x="17757" y="4007"/>
                </a:cubicBezTo>
                <a:cubicBezTo>
                  <a:pt x="17821" y="4084"/>
                  <a:pt x="17851" y="4178"/>
                  <a:pt x="17823" y="4216"/>
                </a:cubicBezTo>
                <a:cubicBezTo>
                  <a:pt x="17779" y="4274"/>
                  <a:pt x="17792" y="4277"/>
                  <a:pt x="17894" y="4235"/>
                </a:cubicBezTo>
                <a:cubicBezTo>
                  <a:pt x="17962" y="4208"/>
                  <a:pt x="18037" y="4196"/>
                  <a:pt x="18063" y="4209"/>
                </a:cubicBezTo>
                <a:cubicBezTo>
                  <a:pt x="18137" y="4245"/>
                  <a:pt x="18451" y="4183"/>
                  <a:pt x="18399" y="4142"/>
                </a:cubicBezTo>
                <a:cubicBezTo>
                  <a:pt x="18327" y="4084"/>
                  <a:pt x="18572" y="4055"/>
                  <a:pt x="18746" y="4101"/>
                </a:cubicBezTo>
                <a:cubicBezTo>
                  <a:pt x="18831" y="4124"/>
                  <a:pt x="18964" y="4207"/>
                  <a:pt x="19040" y="4287"/>
                </a:cubicBezTo>
                <a:cubicBezTo>
                  <a:pt x="19174" y="4427"/>
                  <a:pt x="19174" y="4433"/>
                  <a:pt x="18999" y="4525"/>
                </a:cubicBezTo>
                <a:cubicBezTo>
                  <a:pt x="18834" y="4613"/>
                  <a:pt x="18829" y="4626"/>
                  <a:pt x="18943" y="4713"/>
                </a:cubicBezTo>
                <a:cubicBezTo>
                  <a:pt x="19015" y="4768"/>
                  <a:pt x="19042" y="4830"/>
                  <a:pt x="19005" y="4864"/>
                </a:cubicBezTo>
                <a:cubicBezTo>
                  <a:pt x="18971" y="4896"/>
                  <a:pt x="18915" y="4982"/>
                  <a:pt x="18883" y="5057"/>
                </a:cubicBezTo>
                <a:cubicBezTo>
                  <a:pt x="18834" y="5171"/>
                  <a:pt x="18845" y="5189"/>
                  <a:pt x="18953" y="5168"/>
                </a:cubicBezTo>
                <a:cubicBezTo>
                  <a:pt x="19033" y="5153"/>
                  <a:pt x="19112" y="5173"/>
                  <a:pt x="19166" y="5222"/>
                </a:cubicBezTo>
                <a:cubicBezTo>
                  <a:pt x="19232" y="5284"/>
                  <a:pt x="19224" y="5305"/>
                  <a:pt x="19127" y="5320"/>
                </a:cubicBezTo>
                <a:cubicBezTo>
                  <a:pt x="19059" y="5331"/>
                  <a:pt x="18950" y="5348"/>
                  <a:pt x="18885" y="5358"/>
                </a:cubicBezTo>
                <a:cubicBezTo>
                  <a:pt x="18820" y="5368"/>
                  <a:pt x="18746" y="5359"/>
                  <a:pt x="18721" y="5339"/>
                </a:cubicBezTo>
                <a:cubicBezTo>
                  <a:pt x="18695" y="5318"/>
                  <a:pt x="18589" y="5350"/>
                  <a:pt x="18484" y="5410"/>
                </a:cubicBezTo>
                <a:cubicBezTo>
                  <a:pt x="18312" y="5509"/>
                  <a:pt x="18305" y="5525"/>
                  <a:pt x="18419" y="5588"/>
                </a:cubicBezTo>
                <a:cubicBezTo>
                  <a:pt x="18487" y="5626"/>
                  <a:pt x="18568" y="5648"/>
                  <a:pt x="18599" y="5639"/>
                </a:cubicBezTo>
                <a:cubicBezTo>
                  <a:pt x="18680" y="5614"/>
                  <a:pt x="19144" y="5871"/>
                  <a:pt x="19175" y="5958"/>
                </a:cubicBezTo>
                <a:cubicBezTo>
                  <a:pt x="19219" y="6079"/>
                  <a:pt x="18868" y="6095"/>
                  <a:pt x="18310" y="5997"/>
                </a:cubicBezTo>
                <a:lnTo>
                  <a:pt x="17817" y="5910"/>
                </a:lnTo>
                <a:lnTo>
                  <a:pt x="18068" y="6099"/>
                </a:lnTo>
                <a:cubicBezTo>
                  <a:pt x="18276" y="6255"/>
                  <a:pt x="18375" y="6292"/>
                  <a:pt x="18626" y="6312"/>
                </a:cubicBezTo>
                <a:cubicBezTo>
                  <a:pt x="18793" y="6325"/>
                  <a:pt x="18997" y="6318"/>
                  <a:pt x="19080" y="6295"/>
                </a:cubicBezTo>
                <a:cubicBezTo>
                  <a:pt x="19164" y="6273"/>
                  <a:pt x="19304" y="6255"/>
                  <a:pt x="19392" y="6255"/>
                </a:cubicBezTo>
                <a:cubicBezTo>
                  <a:pt x="19480" y="6255"/>
                  <a:pt x="19636" y="6201"/>
                  <a:pt x="19738" y="6134"/>
                </a:cubicBezTo>
                <a:cubicBezTo>
                  <a:pt x="19841" y="6067"/>
                  <a:pt x="20024" y="5957"/>
                  <a:pt x="20145" y="5889"/>
                </a:cubicBezTo>
                <a:cubicBezTo>
                  <a:pt x="20266" y="5822"/>
                  <a:pt x="20365" y="5745"/>
                  <a:pt x="20365" y="5719"/>
                </a:cubicBezTo>
                <a:cubicBezTo>
                  <a:pt x="20365" y="5693"/>
                  <a:pt x="20452" y="5631"/>
                  <a:pt x="20561" y="5580"/>
                </a:cubicBezTo>
                <a:cubicBezTo>
                  <a:pt x="20728" y="5502"/>
                  <a:pt x="20745" y="5476"/>
                  <a:pt x="20665" y="5404"/>
                </a:cubicBezTo>
                <a:cubicBezTo>
                  <a:pt x="20540" y="5291"/>
                  <a:pt x="20540" y="5213"/>
                  <a:pt x="20669" y="5134"/>
                </a:cubicBezTo>
                <a:cubicBezTo>
                  <a:pt x="20728" y="5097"/>
                  <a:pt x="20771" y="5035"/>
                  <a:pt x="20762" y="4995"/>
                </a:cubicBezTo>
                <a:cubicBezTo>
                  <a:pt x="20724" y="4814"/>
                  <a:pt x="20782" y="4728"/>
                  <a:pt x="21006" y="4630"/>
                </a:cubicBezTo>
                <a:cubicBezTo>
                  <a:pt x="21299" y="4502"/>
                  <a:pt x="21313" y="4395"/>
                  <a:pt x="21045" y="4344"/>
                </a:cubicBezTo>
                <a:cubicBezTo>
                  <a:pt x="20934" y="4323"/>
                  <a:pt x="20845" y="4284"/>
                  <a:pt x="20845" y="4256"/>
                </a:cubicBezTo>
                <a:cubicBezTo>
                  <a:pt x="20846" y="4208"/>
                  <a:pt x="20892" y="4169"/>
                  <a:pt x="21281" y="3881"/>
                </a:cubicBezTo>
                <a:cubicBezTo>
                  <a:pt x="21403" y="3791"/>
                  <a:pt x="21506" y="3728"/>
                  <a:pt x="21600" y="3681"/>
                </a:cubicBezTo>
                <a:lnTo>
                  <a:pt x="21600" y="0"/>
                </a:lnTo>
                <a:lnTo>
                  <a:pt x="1800" y="0"/>
                </a:lnTo>
                <a:close/>
                <a:moveTo>
                  <a:pt x="1055" y="4849"/>
                </a:moveTo>
                <a:cubicBezTo>
                  <a:pt x="1043" y="4850"/>
                  <a:pt x="1032" y="4858"/>
                  <a:pt x="1022" y="4871"/>
                </a:cubicBezTo>
                <a:cubicBezTo>
                  <a:pt x="991" y="4908"/>
                  <a:pt x="1032" y="5025"/>
                  <a:pt x="1113" y="5130"/>
                </a:cubicBezTo>
                <a:cubicBezTo>
                  <a:pt x="1293" y="5364"/>
                  <a:pt x="1357" y="5262"/>
                  <a:pt x="1196" y="4995"/>
                </a:cubicBezTo>
                <a:cubicBezTo>
                  <a:pt x="1132" y="4889"/>
                  <a:pt x="1089" y="4843"/>
                  <a:pt x="1055" y="4849"/>
                </a:cubicBezTo>
                <a:close/>
                <a:moveTo>
                  <a:pt x="2152" y="4876"/>
                </a:moveTo>
                <a:cubicBezTo>
                  <a:pt x="2123" y="4873"/>
                  <a:pt x="2103" y="4882"/>
                  <a:pt x="2103" y="4900"/>
                </a:cubicBezTo>
                <a:cubicBezTo>
                  <a:pt x="2103" y="4923"/>
                  <a:pt x="2139" y="4942"/>
                  <a:pt x="2183" y="4942"/>
                </a:cubicBezTo>
                <a:cubicBezTo>
                  <a:pt x="2227" y="4942"/>
                  <a:pt x="2262" y="4933"/>
                  <a:pt x="2262" y="4924"/>
                </a:cubicBezTo>
                <a:cubicBezTo>
                  <a:pt x="2262" y="4914"/>
                  <a:pt x="2227" y="4895"/>
                  <a:pt x="2183" y="4881"/>
                </a:cubicBezTo>
                <a:cubicBezTo>
                  <a:pt x="2172" y="4878"/>
                  <a:pt x="2161" y="4876"/>
                  <a:pt x="2152" y="4876"/>
                </a:cubicBezTo>
                <a:close/>
                <a:moveTo>
                  <a:pt x="15920" y="5040"/>
                </a:moveTo>
                <a:cubicBezTo>
                  <a:pt x="15908" y="5044"/>
                  <a:pt x="15907" y="5059"/>
                  <a:pt x="15918" y="5088"/>
                </a:cubicBezTo>
                <a:cubicBezTo>
                  <a:pt x="15934" y="5128"/>
                  <a:pt x="15950" y="5165"/>
                  <a:pt x="15953" y="5170"/>
                </a:cubicBezTo>
                <a:cubicBezTo>
                  <a:pt x="15957" y="5176"/>
                  <a:pt x="15996" y="5180"/>
                  <a:pt x="16040" y="5180"/>
                </a:cubicBezTo>
                <a:cubicBezTo>
                  <a:pt x="16157" y="5180"/>
                  <a:pt x="16137" y="5118"/>
                  <a:pt x="16006" y="5063"/>
                </a:cubicBezTo>
                <a:cubicBezTo>
                  <a:pt x="15960" y="5044"/>
                  <a:pt x="15933" y="5036"/>
                  <a:pt x="15920" y="5040"/>
                </a:cubicBezTo>
                <a:close/>
                <a:moveTo>
                  <a:pt x="1324" y="5355"/>
                </a:moveTo>
                <a:cubicBezTo>
                  <a:pt x="1315" y="5359"/>
                  <a:pt x="1310" y="5373"/>
                  <a:pt x="1308" y="5396"/>
                </a:cubicBezTo>
                <a:cubicBezTo>
                  <a:pt x="1305" y="5438"/>
                  <a:pt x="1324" y="5462"/>
                  <a:pt x="1351" y="5448"/>
                </a:cubicBezTo>
                <a:cubicBezTo>
                  <a:pt x="1377" y="5435"/>
                  <a:pt x="1380" y="5401"/>
                  <a:pt x="1357" y="5372"/>
                </a:cubicBezTo>
                <a:cubicBezTo>
                  <a:pt x="1344" y="5356"/>
                  <a:pt x="1332" y="5351"/>
                  <a:pt x="1324" y="5355"/>
                </a:cubicBezTo>
                <a:close/>
                <a:moveTo>
                  <a:pt x="1587" y="5876"/>
                </a:moveTo>
                <a:cubicBezTo>
                  <a:pt x="1569" y="5878"/>
                  <a:pt x="1570" y="5888"/>
                  <a:pt x="1587" y="5909"/>
                </a:cubicBezTo>
                <a:cubicBezTo>
                  <a:pt x="1610" y="5939"/>
                  <a:pt x="1681" y="5963"/>
                  <a:pt x="1745" y="5963"/>
                </a:cubicBezTo>
                <a:cubicBezTo>
                  <a:pt x="1902" y="5963"/>
                  <a:pt x="1894" y="5948"/>
                  <a:pt x="1705" y="5898"/>
                </a:cubicBezTo>
                <a:cubicBezTo>
                  <a:pt x="1643" y="5881"/>
                  <a:pt x="1605" y="5874"/>
                  <a:pt x="1587" y="5876"/>
                </a:cubicBezTo>
                <a:close/>
                <a:moveTo>
                  <a:pt x="17196" y="5880"/>
                </a:moveTo>
                <a:cubicBezTo>
                  <a:pt x="17097" y="5878"/>
                  <a:pt x="16975" y="5914"/>
                  <a:pt x="16843" y="5986"/>
                </a:cubicBezTo>
                <a:cubicBezTo>
                  <a:pt x="16735" y="6047"/>
                  <a:pt x="16601" y="6096"/>
                  <a:pt x="16547" y="6096"/>
                </a:cubicBezTo>
                <a:cubicBezTo>
                  <a:pt x="16421" y="6096"/>
                  <a:pt x="16337" y="6165"/>
                  <a:pt x="16400" y="6216"/>
                </a:cubicBezTo>
                <a:cubicBezTo>
                  <a:pt x="16428" y="6237"/>
                  <a:pt x="16535" y="6255"/>
                  <a:pt x="16640" y="6255"/>
                </a:cubicBezTo>
                <a:cubicBezTo>
                  <a:pt x="16745" y="6255"/>
                  <a:pt x="16853" y="6237"/>
                  <a:pt x="16880" y="6216"/>
                </a:cubicBezTo>
                <a:cubicBezTo>
                  <a:pt x="16907" y="6194"/>
                  <a:pt x="17001" y="6176"/>
                  <a:pt x="17087" y="6176"/>
                </a:cubicBezTo>
                <a:cubicBezTo>
                  <a:pt x="17262" y="6176"/>
                  <a:pt x="17439" y="6000"/>
                  <a:pt x="17341" y="5924"/>
                </a:cubicBezTo>
                <a:cubicBezTo>
                  <a:pt x="17303" y="5895"/>
                  <a:pt x="17255" y="5881"/>
                  <a:pt x="17196" y="5880"/>
                </a:cubicBezTo>
                <a:close/>
                <a:moveTo>
                  <a:pt x="2103" y="6176"/>
                </a:moveTo>
                <a:cubicBezTo>
                  <a:pt x="2050" y="6176"/>
                  <a:pt x="2058" y="6216"/>
                  <a:pt x="2127" y="6286"/>
                </a:cubicBezTo>
                <a:cubicBezTo>
                  <a:pt x="2186" y="6346"/>
                  <a:pt x="2221" y="6425"/>
                  <a:pt x="2204" y="6462"/>
                </a:cubicBezTo>
                <a:cubicBezTo>
                  <a:pt x="2187" y="6499"/>
                  <a:pt x="2234" y="6576"/>
                  <a:pt x="2309" y="6632"/>
                </a:cubicBezTo>
                <a:lnTo>
                  <a:pt x="2444" y="6735"/>
                </a:lnTo>
                <a:lnTo>
                  <a:pt x="2549" y="6635"/>
                </a:lnTo>
                <a:cubicBezTo>
                  <a:pt x="2695" y="6495"/>
                  <a:pt x="2657" y="6372"/>
                  <a:pt x="2456" y="6334"/>
                </a:cubicBezTo>
                <a:cubicBezTo>
                  <a:pt x="2361" y="6316"/>
                  <a:pt x="2264" y="6273"/>
                  <a:pt x="2237" y="6239"/>
                </a:cubicBezTo>
                <a:cubicBezTo>
                  <a:pt x="2210" y="6204"/>
                  <a:pt x="2150" y="6176"/>
                  <a:pt x="2103" y="6176"/>
                </a:cubicBezTo>
                <a:close/>
                <a:moveTo>
                  <a:pt x="1645" y="6231"/>
                </a:moveTo>
                <a:cubicBezTo>
                  <a:pt x="1636" y="6235"/>
                  <a:pt x="1631" y="6249"/>
                  <a:pt x="1629" y="6272"/>
                </a:cubicBezTo>
                <a:cubicBezTo>
                  <a:pt x="1626" y="6314"/>
                  <a:pt x="1643" y="6338"/>
                  <a:pt x="1670" y="6324"/>
                </a:cubicBezTo>
                <a:cubicBezTo>
                  <a:pt x="1697" y="6311"/>
                  <a:pt x="1699" y="6277"/>
                  <a:pt x="1676" y="6248"/>
                </a:cubicBezTo>
                <a:cubicBezTo>
                  <a:pt x="1663" y="6232"/>
                  <a:pt x="1653" y="6227"/>
                  <a:pt x="1645" y="6231"/>
                </a:cubicBezTo>
                <a:close/>
                <a:moveTo>
                  <a:pt x="21600" y="6959"/>
                </a:moveTo>
                <a:cubicBezTo>
                  <a:pt x="21485" y="6968"/>
                  <a:pt x="21386" y="6986"/>
                  <a:pt x="21246" y="7021"/>
                </a:cubicBezTo>
                <a:cubicBezTo>
                  <a:pt x="20925" y="7102"/>
                  <a:pt x="20888" y="7124"/>
                  <a:pt x="20913" y="7229"/>
                </a:cubicBezTo>
                <a:cubicBezTo>
                  <a:pt x="20928" y="7294"/>
                  <a:pt x="20996" y="7367"/>
                  <a:pt x="21064" y="7392"/>
                </a:cubicBezTo>
                <a:cubicBezTo>
                  <a:pt x="21169" y="7430"/>
                  <a:pt x="21146" y="7449"/>
                  <a:pt x="20907" y="7523"/>
                </a:cubicBezTo>
                <a:cubicBezTo>
                  <a:pt x="20753" y="7570"/>
                  <a:pt x="20586" y="7609"/>
                  <a:pt x="20536" y="7609"/>
                </a:cubicBezTo>
                <a:cubicBezTo>
                  <a:pt x="20434" y="7609"/>
                  <a:pt x="20417" y="8097"/>
                  <a:pt x="20514" y="8220"/>
                </a:cubicBezTo>
                <a:cubicBezTo>
                  <a:pt x="20570" y="8290"/>
                  <a:pt x="20579" y="8289"/>
                  <a:pt x="20766" y="8214"/>
                </a:cubicBezTo>
                <a:cubicBezTo>
                  <a:pt x="20909" y="8156"/>
                  <a:pt x="20939" y="8121"/>
                  <a:pt x="20880" y="8081"/>
                </a:cubicBezTo>
                <a:cubicBezTo>
                  <a:pt x="20766" y="8004"/>
                  <a:pt x="20790" y="7709"/>
                  <a:pt x="20917" y="7633"/>
                </a:cubicBezTo>
                <a:cubicBezTo>
                  <a:pt x="21062" y="7547"/>
                  <a:pt x="21134" y="7580"/>
                  <a:pt x="21196" y="7758"/>
                </a:cubicBezTo>
                <a:cubicBezTo>
                  <a:pt x="21224" y="7840"/>
                  <a:pt x="21301" y="7942"/>
                  <a:pt x="21366" y="7984"/>
                </a:cubicBezTo>
                <a:cubicBezTo>
                  <a:pt x="21435" y="8029"/>
                  <a:pt x="21501" y="8038"/>
                  <a:pt x="21600" y="8031"/>
                </a:cubicBezTo>
                <a:lnTo>
                  <a:pt x="21600" y="6959"/>
                </a:lnTo>
                <a:close/>
                <a:moveTo>
                  <a:pt x="12960" y="7530"/>
                </a:moveTo>
                <a:cubicBezTo>
                  <a:pt x="12898" y="7530"/>
                  <a:pt x="12831" y="7542"/>
                  <a:pt x="12803" y="7564"/>
                </a:cubicBezTo>
                <a:cubicBezTo>
                  <a:pt x="12779" y="7583"/>
                  <a:pt x="12780" y="7608"/>
                  <a:pt x="12805" y="7621"/>
                </a:cubicBezTo>
                <a:cubicBezTo>
                  <a:pt x="12867" y="7652"/>
                  <a:pt x="13076" y="7609"/>
                  <a:pt x="13076" y="7565"/>
                </a:cubicBezTo>
                <a:cubicBezTo>
                  <a:pt x="13076" y="7542"/>
                  <a:pt x="13021" y="7531"/>
                  <a:pt x="12960" y="7530"/>
                </a:cubicBezTo>
                <a:close/>
                <a:moveTo>
                  <a:pt x="0" y="11437"/>
                </a:moveTo>
                <a:lnTo>
                  <a:pt x="0" y="11651"/>
                </a:lnTo>
                <a:cubicBezTo>
                  <a:pt x="210" y="11564"/>
                  <a:pt x="212" y="11523"/>
                  <a:pt x="19" y="11442"/>
                </a:cubicBezTo>
                <a:cubicBezTo>
                  <a:pt x="15" y="11440"/>
                  <a:pt x="5" y="11439"/>
                  <a:pt x="0" y="11437"/>
                </a:cubicBezTo>
                <a:close/>
                <a:moveTo>
                  <a:pt x="0" y="13227"/>
                </a:moveTo>
                <a:lnTo>
                  <a:pt x="0" y="13267"/>
                </a:lnTo>
                <a:cubicBezTo>
                  <a:pt x="8" y="13264"/>
                  <a:pt x="11" y="13266"/>
                  <a:pt x="19" y="13263"/>
                </a:cubicBezTo>
                <a:cubicBezTo>
                  <a:pt x="100" y="13237"/>
                  <a:pt x="85" y="13230"/>
                  <a:pt x="0" y="13227"/>
                </a:cubicBezTo>
                <a:close/>
                <a:moveTo>
                  <a:pt x="973" y="13741"/>
                </a:moveTo>
                <a:cubicBezTo>
                  <a:pt x="765" y="13741"/>
                  <a:pt x="743" y="13752"/>
                  <a:pt x="786" y="13837"/>
                </a:cubicBezTo>
                <a:cubicBezTo>
                  <a:pt x="845" y="13955"/>
                  <a:pt x="731" y="13995"/>
                  <a:pt x="536" y="13924"/>
                </a:cubicBezTo>
                <a:cubicBezTo>
                  <a:pt x="407" y="13877"/>
                  <a:pt x="370" y="13882"/>
                  <a:pt x="244" y="13962"/>
                </a:cubicBezTo>
                <a:cubicBezTo>
                  <a:pt x="33" y="14095"/>
                  <a:pt x="59" y="14236"/>
                  <a:pt x="304" y="14292"/>
                </a:cubicBezTo>
                <a:cubicBezTo>
                  <a:pt x="460" y="14327"/>
                  <a:pt x="502" y="14364"/>
                  <a:pt x="484" y="14447"/>
                </a:cubicBezTo>
                <a:cubicBezTo>
                  <a:pt x="465" y="14537"/>
                  <a:pt x="509" y="14567"/>
                  <a:pt x="755" y="14625"/>
                </a:cubicBezTo>
                <a:cubicBezTo>
                  <a:pt x="917" y="14663"/>
                  <a:pt x="1073" y="14714"/>
                  <a:pt x="1103" y="14738"/>
                </a:cubicBezTo>
                <a:cubicBezTo>
                  <a:pt x="1196" y="14812"/>
                  <a:pt x="1500" y="14764"/>
                  <a:pt x="1527" y="14670"/>
                </a:cubicBezTo>
                <a:cubicBezTo>
                  <a:pt x="1540" y="14622"/>
                  <a:pt x="1600" y="14563"/>
                  <a:pt x="1660" y="14538"/>
                </a:cubicBezTo>
                <a:cubicBezTo>
                  <a:pt x="1780" y="14489"/>
                  <a:pt x="1741" y="14238"/>
                  <a:pt x="1600" y="14149"/>
                </a:cubicBezTo>
                <a:cubicBezTo>
                  <a:pt x="1548" y="14116"/>
                  <a:pt x="1554" y="14081"/>
                  <a:pt x="1616" y="14044"/>
                </a:cubicBezTo>
                <a:cubicBezTo>
                  <a:pt x="1754" y="13962"/>
                  <a:pt x="1287" y="13741"/>
                  <a:pt x="973" y="13741"/>
                </a:cubicBezTo>
                <a:close/>
                <a:moveTo>
                  <a:pt x="21530" y="16702"/>
                </a:moveTo>
                <a:cubicBezTo>
                  <a:pt x="21300" y="16705"/>
                  <a:pt x="21047" y="16730"/>
                  <a:pt x="20954" y="16776"/>
                </a:cubicBezTo>
                <a:cubicBezTo>
                  <a:pt x="20836" y="16835"/>
                  <a:pt x="20831" y="16865"/>
                  <a:pt x="20915" y="17005"/>
                </a:cubicBezTo>
                <a:cubicBezTo>
                  <a:pt x="20969" y="17095"/>
                  <a:pt x="21062" y="17165"/>
                  <a:pt x="21126" y="17165"/>
                </a:cubicBezTo>
                <a:cubicBezTo>
                  <a:pt x="21189" y="17165"/>
                  <a:pt x="21277" y="17199"/>
                  <a:pt x="21321" y="17240"/>
                </a:cubicBezTo>
                <a:cubicBezTo>
                  <a:pt x="21439" y="17349"/>
                  <a:pt x="21246" y="17518"/>
                  <a:pt x="20776" y="17715"/>
                </a:cubicBezTo>
                <a:cubicBezTo>
                  <a:pt x="20555" y="17807"/>
                  <a:pt x="20360" y="17928"/>
                  <a:pt x="20329" y="17990"/>
                </a:cubicBezTo>
                <a:cubicBezTo>
                  <a:pt x="20298" y="18051"/>
                  <a:pt x="20188" y="18145"/>
                  <a:pt x="20085" y="18200"/>
                </a:cubicBezTo>
                <a:cubicBezTo>
                  <a:pt x="19706" y="18400"/>
                  <a:pt x="20095" y="18684"/>
                  <a:pt x="20574" y="18556"/>
                </a:cubicBezTo>
                <a:cubicBezTo>
                  <a:pt x="20774" y="18503"/>
                  <a:pt x="20796" y="18508"/>
                  <a:pt x="21047" y="18656"/>
                </a:cubicBezTo>
                <a:cubicBezTo>
                  <a:pt x="21291" y="18801"/>
                  <a:pt x="21454" y="19045"/>
                  <a:pt x="21358" y="19122"/>
                </a:cubicBezTo>
                <a:cubicBezTo>
                  <a:pt x="21335" y="19141"/>
                  <a:pt x="21216" y="19156"/>
                  <a:pt x="21093" y="19156"/>
                </a:cubicBezTo>
                <a:cubicBezTo>
                  <a:pt x="20856" y="19156"/>
                  <a:pt x="20605" y="19262"/>
                  <a:pt x="20605" y="19362"/>
                </a:cubicBezTo>
                <a:cubicBezTo>
                  <a:pt x="20605" y="19450"/>
                  <a:pt x="20696" y="19480"/>
                  <a:pt x="20814" y="19431"/>
                </a:cubicBezTo>
                <a:cubicBezTo>
                  <a:pt x="20915" y="19390"/>
                  <a:pt x="20951" y="19402"/>
                  <a:pt x="21379" y="19638"/>
                </a:cubicBezTo>
                <a:cubicBezTo>
                  <a:pt x="21408" y="19654"/>
                  <a:pt x="21508" y="19694"/>
                  <a:pt x="21600" y="19730"/>
                </a:cubicBezTo>
                <a:lnTo>
                  <a:pt x="21600" y="16705"/>
                </a:lnTo>
                <a:cubicBezTo>
                  <a:pt x="21575" y="16705"/>
                  <a:pt x="21557" y="16702"/>
                  <a:pt x="21530" y="16702"/>
                </a:cubicBezTo>
                <a:close/>
                <a:moveTo>
                  <a:pt x="19291" y="17223"/>
                </a:moveTo>
                <a:cubicBezTo>
                  <a:pt x="19267" y="17220"/>
                  <a:pt x="19227" y="17228"/>
                  <a:pt x="19164" y="17245"/>
                </a:cubicBezTo>
                <a:cubicBezTo>
                  <a:pt x="19076" y="17269"/>
                  <a:pt x="19003" y="17314"/>
                  <a:pt x="19003" y="17347"/>
                </a:cubicBezTo>
                <a:cubicBezTo>
                  <a:pt x="19003" y="17395"/>
                  <a:pt x="19037" y="17398"/>
                  <a:pt x="19164" y="17365"/>
                </a:cubicBezTo>
                <a:cubicBezTo>
                  <a:pt x="19252" y="17341"/>
                  <a:pt x="19322" y="17295"/>
                  <a:pt x="19322" y="17262"/>
                </a:cubicBezTo>
                <a:cubicBezTo>
                  <a:pt x="19322" y="17239"/>
                  <a:pt x="19316" y="17226"/>
                  <a:pt x="19291" y="17223"/>
                </a:cubicBezTo>
                <a:close/>
                <a:moveTo>
                  <a:pt x="16667" y="18232"/>
                </a:moveTo>
                <a:cubicBezTo>
                  <a:pt x="16463" y="18226"/>
                  <a:pt x="16280" y="18252"/>
                  <a:pt x="16280" y="18304"/>
                </a:cubicBezTo>
                <a:cubicBezTo>
                  <a:pt x="16280" y="18336"/>
                  <a:pt x="16216" y="18374"/>
                  <a:pt x="16139" y="18388"/>
                </a:cubicBezTo>
                <a:cubicBezTo>
                  <a:pt x="16062" y="18401"/>
                  <a:pt x="15946" y="18433"/>
                  <a:pt x="15880" y="18460"/>
                </a:cubicBezTo>
                <a:cubicBezTo>
                  <a:pt x="15814" y="18487"/>
                  <a:pt x="15623" y="18521"/>
                  <a:pt x="15458" y="18536"/>
                </a:cubicBezTo>
                <a:lnTo>
                  <a:pt x="15158" y="18563"/>
                </a:lnTo>
                <a:lnTo>
                  <a:pt x="15276" y="18676"/>
                </a:lnTo>
                <a:cubicBezTo>
                  <a:pt x="15360" y="18756"/>
                  <a:pt x="15499" y="18804"/>
                  <a:pt x="15760" y="18842"/>
                </a:cubicBezTo>
                <a:cubicBezTo>
                  <a:pt x="15966" y="18872"/>
                  <a:pt x="16176" y="18936"/>
                  <a:pt x="16244" y="18987"/>
                </a:cubicBezTo>
                <a:cubicBezTo>
                  <a:pt x="16330" y="19052"/>
                  <a:pt x="16440" y="19077"/>
                  <a:pt x="16648" y="19077"/>
                </a:cubicBezTo>
                <a:cubicBezTo>
                  <a:pt x="16946" y="19077"/>
                  <a:pt x="17215" y="18974"/>
                  <a:pt x="17507" y="18747"/>
                </a:cubicBezTo>
                <a:cubicBezTo>
                  <a:pt x="17648" y="18637"/>
                  <a:pt x="17646" y="18633"/>
                  <a:pt x="17445" y="18514"/>
                </a:cubicBezTo>
                <a:cubicBezTo>
                  <a:pt x="17333" y="18447"/>
                  <a:pt x="17240" y="18381"/>
                  <a:pt x="17240" y="18366"/>
                </a:cubicBezTo>
                <a:cubicBezTo>
                  <a:pt x="17240" y="18350"/>
                  <a:pt x="17143" y="18311"/>
                  <a:pt x="17021" y="18278"/>
                </a:cubicBezTo>
                <a:cubicBezTo>
                  <a:pt x="16920" y="18251"/>
                  <a:pt x="16790" y="18235"/>
                  <a:pt x="16667" y="18232"/>
                </a:cubicBezTo>
                <a:close/>
                <a:moveTo>
                  <a:pt x="16211" y="19966"/>
                </a:moveTo>
                <a:cubicBezTo>
                  <a:pt x="16200" y="19970"/>
                  <a:pt x="16246" y="19988"/>
                  <a:pt x="16352" y="20028"/>
                </a:cubicBezTo>
                <a:cubicBezTo>
                  <a:pt x="16482" y="20077"/>
                  <a:pt x="16521" y="20119"/>
                  <a:pt x="16476" y="20156"/>
                </a:cubicBezTo>
                <a:cubicBezTo>
                  <a:pt x="16419" y="20203"/>
                  <a:pt x="16429" y="20203"/>
                  <a:pt x="16545" y="20156"/>
                </a:cubicBezTo>
                <a:cubicBezTo>
                  <a:pt x="16706" y="20091"/>
                  <a:pt x="16615" y="20013"/>
                  <a:pt x="16336" y="19978"/>
                </a:cubicBezTo>
                <a:cubicBezTo>
                  <a:pt x="16293" y="19972"/>
                  <a:pt x="16261" y="19968"/>
                  <a:pt x="16240" y="19966"/>
                </a:cubicBezTo>
                <a:cubicBezTo>
                  <a:pt x="16224" y="19965"/>
                  <a:pt x="16214" y="19965"/>
                  <a:pt x="16211" y="19966"/>
                </a:cubicBezTo>
                <a:close/>
              </a:path>
            </a:pathLst>
          </a:custGeom>
          <a:ln w="12700">
            <a:miter lim="400000"/>
            <a:headEnd/>
            <a:tailEnd/>
          </a:ln>
        </p:spPr>
      </p:pic>
      <p:sp>
        <p:nvSpPr>
          <p:cNvPr id="213" name="/ Portfolio of Plura in 2022 | Branding 品牌设计/"/>
          <p:cNvSpPr txBox="1"/>
          <p:nvPr/>
        </p:nvSpPr>
        <p:spPr>
          <a:xfrm>
            <a:off x="1353839" y="1527417"/>
            <a:ext cx="6523336" cy="450366"/>
          </a:xfrm>
          <a:prstGeom prst="rect">
            <a:avLst/>
          </a:prstGeom>
          <a:ln w="12700">
            <a:miter lim="400000"/>
          </a:ln>
        </p:spPr>
        <p:txBody>
          <a:bodyPr lIns="50800" tIns="50800" rIns="50800" bIns="50800" anchor="ctr">
            <a:spAutoFit/>
          </a:bodyPr>
          <a:lstStyle>
            <a:lvl1pPr algn="l">
              <a:defRPr sz="1800" b="0">
                <a:solidFill>
                  <a:srgbClr val="435462"/>
                </a:solidFill>
                <a:latin typeface="PangMenZhengDao-XiXian"/>
                <a:ea typeface="PangMenZhengDao-XiXian"/>
                <a:cs typeface="PangMenZhengDao-XiXian"/>
                <a:sym typeface="PangMenZhengDao-XiXian"/>
              </a:defRPr>
            </a:lvl1pPr>
          </a:lstStyle>
          <a:p>
            <a:r>
              <a:t>/ Portfolio of Plura in 2022 | Branding 品牌设计/</a:t>
            </a:r>
          </a:p>
        </p:txBody>
      </p:sp>
      <p:sp>
        <p:nvSpPr>
          <p:cNvPr id="215" name="线条"/>
          <p:cNvSpPr/>
          <p:nvPr/>
        </p:nvSpPr>
        <p:spPr>
          <a:xfrm flipV="1">
            <a:off x="7442596" y="1735236"/>
            <a:ext cx="11877011" cy="1"/>
          </a:xfrm>
          <a:prstGeom prst="line">
            <a:avLst/>
          </a:prstGeom>
          <a:ln w="12700">
            <a:solidFill>
              <a:srgbClr val="6E7B87"/>
            </a:solidFill>
            <a:miter lim="400000"/>
          </a:ln>
        </p:spPr>
        <p:txBody>
          <a:bodyPr lIns="50800" tIns="50800" rIns="50800" bIns="50800" anchor="ctr"/>
          <a:lstStyle/>
          <a:p/>
        </p:txBody>
      </p:sp>
      <p:sp>
        <p:nvSpPr>
          <p:cNvPr id="216" name="Case/Project"/>
          <p:cNvSpPr txBox="1"/>
          <p:nvPr/>
        </p:nvSpPr>
        <p:spPr>
          <a:xfrm>
            <a:off x="1982446" y="3200400"/>
            <a:ext cx="8698993" cy="1930401"/>
          </a:xfrm>
          <a:prstGeom prst="rect">
            <a:avLst/>
          </a:prstGeom>
          <a:ln w="12700">
            <a:miter lim="400000"/>
          </a:ln>
        </p:spPr>
        <p:txBody>
          <a:bodyPr wrap="none" lIns="50800" tIns="50800" rIns="50800" bIns="50800" anchor="ctr">
            <a:spAutoFit/>
          </a:bodyPr>
          <a:lstStyle>
            <a:lvl1pPr algn="l">
              <a:defRPr sz="12000" b="0">
                <a:solidFill>
                  <a:srgbClr val="435363"/>
                </a:solidFill>
                <a:latin typeface="Aleo Light"/>
                <a:ea typeface="Aleo Light"/>
                <a:cs typeface="Aleo Light"/>
                <a:sym typeface="Aleo Light"/>
              </a:defRPr>
            </a:lvl1pPr>
          </a:lstStyle>
          <a:p>
            <a:r>
              <a:t>Case/Project</a:t>
            </a:r>
          </a:p>
        </p:txBody>
      </p:sp>
      <p:sp>
        <p:nvSpPr>
          <p:cNvPr id="217" name="｜设计作品展示及阐述｜"/>
          <p:cNvSpPr txBox="1"/>
          <p:nvPr/>
        </p:nvSpPr>
        <p:spPr>
          <a:xfrm>
            <a:off x="1970749" y="5426737"/>
            <a:ext cx="8347255" cy="552450"/>
          </a:xfrm>
          <a:prstGeom prst="rect">
            <a:avLst/>
          </a:prstGeom>
          <a:ln w="12700">
            <a:miter lim="400000"/>
          </a:ln>
        </p:spPr>
        <p:txBody>
          <a:bodyPr lIns="50800" tIns="50800" rIns="50800" bIns="50800" anchor="ctr">
            <a:spAutoFit/>
          </a:bodyPr>
          <a:lstStyle>
            <a:lvl1pPr algn="l">
              <a:defRPr sz="3500" b="0" spc="350">
                <a:solidFill>
                  <a:srgbClr val="435363"/>
                </a:solidFill>
                <a:latin typeface="Source Han Sans CN ExtraLight"/>
                <a:ea typeface="Source Han Sans CN ExtraLight"/>
                <a:cs typeface="Source Han Sans CN ExtraLight"/>
                <a:sym typeface="Source Han Sans CN ExtraLight"/>
              </a:defRPr>
            </a:lvl1pPr>
          </a:lstStyle>
          <a:p>
            <a:r>
              <a:t>｜设计作品展示及阐述｜</a:t>
            </a:r>
          </a:p>
        </p:txBody>
      </p:sp>
      <p:sp>
        <p:nvSpPr>
          <p:cNvPr id="218" name="The theme of this slide is about Personal Portfolio. And it is created and designed by Plura. Please put your content here to give the audience a break view of this part. This is a mock-up file, so that you can change or edit the content by your thoughts"/>
          <p:cNvSpPr txBox="1"/>
          <p:nvPr/>
        </p:nvSpPr>
        <p:spPr>
          <a:xfrm>
            <a:off x="2215619" y="6106104"/>
            <a:ext cx="8905459" cy="1016001"/>
          </a:xfrm>
          <a:prstGeom prst="rect">
            <a:avLst/>
          </a:prstGeom>
          <a:ln w="12700">
            <a:miter lim="400000"/>
          </a:ln>
        </p:spPr>
        <p:txBody>
          <a:bodyPr lIns="50800" tIns="50800" rIns="50800" bIns="50800" anchor="ctr">
            <a:spAutoFit/>
          </a:bodyPr>
          <a:lstStyle>
            <a:lvl1pPr algn="l">
              <a:defRPr sz="1800" b="0">
                <a:solidFill>
                  <a:srgbClr val="435363"/>
                </a:solidFill>
                <a:latin typeface="Source Han Sans CN ExtraLight"/>
                <a:ea typeface="Source Han Sans CN ExtraLight"/>
                <a:cs typeface="Source Han Sans CN ExtraLight"/>
                <a:sym typeface="Source Han Sans CN ExtraLight"/>
              </a:defRPr>
            </a:lvl1pPr>
          </a:lstStyle>
          <a:p>
            <a:r>
              <a:t>The theme of this slide is about Personal Portfolio. And it is created and designed by Plura. Please put your content here to give the audience a break view of this part. This is a mock-up file, so that you can change or edit the content by your thoughts.</a:t>
            </a:r>
          </a:p>
        </p:txBody>
      </p:sp>
      <p:grpSp>
        <p:nvGrpSpPr>
          <p:cNvPr id="221" name="成组"/>
          <p:cNvGrpSpPr/>
          <p:nvPr/>
        </p:nvGrpSpPr>
        <p:grpSpPr>
          <a:xfrm>
            <a:off x="17188919" y="3441964"/>
            <a:ext cx="4761191" cy="2543242"/>
            <a:chOff x="0" y="0"/>
            <a:chExt cx="4761190" cy="2543241"/>
          </a:xfrm>
        </p:grpSpPr>
        <p:sp>
          <p:nvSpPr>
            <p:cNvPr id="219" name="The theme of this slide is about Personal Portfolio. And it is created and designed by Plura. Please put your content here to give the audience a break view of this part. This is a mock-up file, so that you can change or edit the content by your thoughts"/>
            <p:cNvSpPr txBox="1"/>
            <p:nvPr/>
          </p:nvSpPr>
          <p:spPr>
            <a:xfrm>
              <a:off x="0" y="498541"/>
              <a:ext cx="4761191" cy="2044701"/>
            </a:xfrm>
            <a:prstGeom prst="rect">
              <a:avLst/>
            </a:prstGeom>
            <a:noFill/>
            <a:ln w="12700" cap="flat">
              <a:noFill/>
              <a:miter lim="400000"/>
            </a:ln>
            <a:effectLst/>
          </p:spPr>
          <p:txBody>
            <a:bodyPr wrap="square" lIns="50800" tIns="50800" rIns="50800" bIns="50800" numCol="1" anchor="ctr">
              <a:spAutoFit/>
            </a:bodyPr>
            <a:lstStyle>
              <a:lvl1pPr algn="l">
                <a:defRPr sz="1800" b="0">
                  <a:solidFill>
                    <a:srgbClr val="435363"/>
                  </a:solidFill>
                  <a:latin typeface="Source Han Sans CN ExtraLight"/>
                  <a:ea typeface="Source Han Sans CN ExtraLight"/>
                  <a:cs typeface="Source Han Sans CN ExtraLight"/>
                  <a:sym typeface="Source Han Sans CN ExtraLight"/>
                </a:defRPr>
              </a:lvl1pPr>
            </a:lstStyle>
            <a:p>
              <a:r>
                <a:t>The theme of this slide is about Personal Portfolio. And it is created and designed by Plura. Please put your content here to give the audience a break view of this part. This is a mock-up file, so that you can change or edit the content by your thoughts.</a:t>
              </a:r>
            </a:p>
          </p:txBody>
        </p:sp>
        <p:sp>
          <p:nvSpPr>
            <p:cNvPr id="220" name="Put Your KEYWORD Here"/>
            <p:cNvSpPr txBox="1"/>
            <p:nvPr/>
          </p:nvSpPr>
          <p:spPr>
            <a:xfrm>
              <a:off x="16569" y="-1"/>
              <a:ext cx="3543400" cy="450367"/>
            </a:xfrm>
            <a:prstGeom prst="rect">
              <a:avLst/>
            </a:prstGeom>
            <a:noFill/>
            <a:ln w="12700" cap="flat">
              <a:noFill/>
              <a:miter lim="400000"/>
            </a:ln>
            <a:effectLst/>
          </p:spPr>
          <p:txBody>
            <a:bodyPr wrap="square" lIns="50800" tIns="50800" rIns="50800" bIns="50800" numCol="1" anchor="ctr">
              <a:spAutoFit/>
            </a:bodyPr>
            <a:lstStyle>
              <a:lvl1pPr algn="l">
                <a:defRPr sz="1800" b="0">
                  <a:solidFill>
                    <a:srgbClr val="435462"/>
                  </a:solidFill>
                  <a:latin typeface="PangMenZhengDao-XiXian"/>
                  <a:ea typeface="PangMenZhengDao-XiXian"/>
                  <a:cs typeface="PangMenZhengDao-XiXian"/>
                  <a:sym typeface="PangMenZhengDao-XiXian"/>
                </a:defRPr>
              </a:lvl1pPr>
            </a:lstStyle>
            <a:p>
              <a:r>
                <a:t>Put Your KEYWORD Here</a:t>
              </a:r>
            </a:p>
          </p:txBody>
        </p:sp>
      </p:grpSp>
      <p:grpSp>
        <p:nvGrpSpPr>
          <p:cNvPr id="224" name="成组"/>
          <p:cNvGrpSpPr/>
          <p:nvPr/>
        </p:nvGrpSpPr>
        <p:grpSpPr>
          <a:xfrm>
            <a:off x="17188919" y="6544270"/>
            <a:ext cx="4761191" cy="2543242"/>
            <a:chOff x="0" y="0"/>
            <a:chExt cx="4761190" cy="2543241"/>
          </a:xfrm>
        </p:grpSpPr>
        <p:sp>
          <p:nvSpPr>
            <p:cNvPr id="222" name="The theme of this slide is about Personal Portfolio. And it is created and designed by Plura. Please put your content here to give the audience a break view of this part. This is a mock-up file, so that you can change or edit the content by your thoughts"/>
            <p:cNvSpPr txBox="1"/>
            <p:nvPr/>
          </p:nvSpPr>
          <p:spPr>
            <a:xfrm>
              <a:off x="0" y="498541"/>
              <a:ext cx="4761191" cy="2044701"/>
            </a:xfrm>
            <a:prstGeom prst="rect">
              <a:avLst/>
            </a:prstGeom>
            <a:noFill/>
            <a:ln w="12700" cap="flat">
              <a:noFill/>
              <a:miter lim="400000"/>
            </a:ln>
            <a:effectLst/>
          </p:spPr>
          <p:txBody>
            <a:bodyPr wrap="square" lIns="50800" tIns="50800" rIns="50800" bIns="50800" numCol="1" anchor="ctr">
              <a:spAutoFit/>
            </a:bodyPr>
            <a:lstStyle>
              <a:lvl1pPr algn="l">
                <a:defRPr sz="1800" b="0">
                  <a:solidFill>
                    <a:srgbClr val="435363"/>
                  </a:solidFill>
                  <a:latin typeface="Source Han Sans CN ExtraLight"/>
                  <a:ea typeface="Source Han Sans CN ExtraLight"/>
                  <a:cs typeface="Source Han Sans CN ExtraLight"/>
                  <a:sym typeface="Source Han Sans CN ExtraLight"/>
                </a:defRPr>
              </a:lvl1pPr>
            </a:lstStyle>
            <a:p>
              <a:r>
                <a:t>The theme of this slide is about Personal Portfolio. And it is created and designed by Plura. Please put your content here to give the audience a break view of this part. This is a mock-up file, so that you can change or edit the content by your thoughts.</a:t>
              </a:r>
            </a:p>
          </p:txBody>
        </p:sp>
        <p:sp>
          <p:nvSpPr>
            <p:cNvPr id="223" name="Put Your KEYWORD Here"/>
            <p:cNvSpPr txBox="1"/>
            <p:nvPr/>
          </p:nvSpPr>
          <p:spPr>
            <a:xfrm>
              <a:off x="16569" y="-1"/>
              <a:ext cx="3543400" cy="450367"/>
            </a:xfrm>
            <a:prstGeom prst="rect">
              <a:avLst/>
            </a:prstGeom>
            <a:noFill/>
            <a:ln w="12700" cap="flat">
              <a:noFill/>
              <a:miter lim="400000"/>
            </a:ln>
            <a:effectLst/>
          </p:spPr>
          <p:txBody>
            <a:bodyPr wrap="square" lIns="50800" tIns="50800" rIns="50800" bIns="50800" numCol="1" anchor="ctr">
              <a:spAutoFit/>
            </a:bodyPr>
            <a:lstStyle>
              <a:lvl1pPr algn="l">
                <a:defRPr sz="1800" b="0">
                  <a:solidFill>
                    <a:srgbClr val="435462"/>
                  </a:solidFill>
                  <a:latin typeface="PangMenZhengDao-XiXian"/>
                  <a:ea typeface="PangMenZhengDao-XiXian"/>
                  <a:cs typeface="PangMenZhengDao-XiXian"/>
                  <a:sym typeface="PangMenZhengDao-XiXian"/>
                </a:defRPr>
              </a:lvl1pPr>
            </a:lstStyle>
            <a:p>
              <a:r>
                <a:t>Put Your KEYWORD Here</a:t>
              </a:r>
            </a:p>
          </p:txBody>
        </p:sp>
      </p:grpSp>
      <p:grpSp>
        <p:nvGrpSpPr>
          <p:cNvPr id="227" name="成组"/>
          <p:cNvGrpSpPr/>
          <p:nvPr/>
        </p:nvGrpSpPr>
        <p:grpSpPr>
          <a:xfrm>
            <a:off x="17188919" y="9646576"/>
            <a:ext cx="4761191" cy="2543242"/>
            <a:chOff x="0" y="0"/>
            <a:chExt cx="4761190" cy="2543241"/>
          </a:xfrm>
        </p:grpSpPr>
        <p:sp>
          <p:nvSpPr>
            <p:cNvPr id="225" name="The theme of this slide is about Personal Portfolio. And it is created and designed by Plura. Please put your content here to give the audience a break view of this part. This is a mock-up file, so that you can change or edit the content by your thoughts"/>
            <p:cNvSpPr txBox="1"/>
            <p:nvPr/>
          </p:nvSpPr>
          <p:spPr>
            <a:xfrm>
              <a:off x="0" y="498541"/>
              <a:ext cx="4761191" cy="2044701"/>
            </a:xfrm>
            <a:prstGeom prst="rect">
              <a:avLst/>
            </a:prstGeom>
            <a:noFill/>
            <a:ln w="12700" cap="flat">
              <a:noFill/>
              <a:miter lim="400000"/>
            </a:ln>
            <a:effectLst/>
          </p:spPr>
          <p:txBody>
            <a:bodyPr wrap="square" lIns="50800" tIns="50800" rIns="50800" bIns="50800" numCol="1" anchor="ctr">
              <a:spAutoFit/>
            </a:bodyPr>
            <a:lstStyle>
              <a:lvl1pPr algn="l">
                <a:defRPr sz="1800" b="0">
                  <a:solidFill>
                    <a:srgbClr val="435363"/>
                  </a:solidFill>
                  <a:latin typeface="Source Han Sans CN ExtraLight"/>
                  <a:ea typeface="Source Han Sans CN ExtraLight"/>
                  <a:cs typeface="Source Han Sans CN ExtraLight"/>
                  <a:sym typeface="Source Han Sans CN ExtraLight"/>
                </a:defRPr>
              </a:lvl1pPr>
            </a:lstStyle>
            <a:p>
              <a:r>
                <a:t>The theme of this slide is about Personal Portfolio. And it is created and designed by Plura. Please put your content here to give the audience a break view of this part. This is a mock-up file, so that you can change or edit the content by your thoughts.</a:t>
              </a:r>
            </a:p>
          </p:txBody>
        </p:sp>
        <p:sp>
          <p:nvSpPr>
            <p:cNvPr id="226" name="Put Your KEYWORD Here"/>
            <p:cNvSpPr txBox="1"/>
            <p:nvPr/>
          </p:nvSpPr>
          <p:spPr>
            <a:xfrm>
              <a:off x="16569" y="-1"/>
              <a:ext cx="3543400" cy="450367"/>
            </a:xfrm>
            <a:prstGeom prst="rect">
              <a:avLst/>
            </a:prstGeom>
            <a:noFill/>
            <a:ln w="12700" cap="flat">
              <a:noFill/>
              <a:miter lim="400000"/>
            </a:ln>
            <a:effectLst/>
          </p:spPr>
          <p:txBody>
            <a:bodyPr wrap="square" lIns="50800" tIns="50800" rIns="50800" bIns="50800" numCol="1" anchor="ctr">
              <a:spAutoFit/>
            </a:bodyPr>
            <a:lstStyle>
              <a:lvl1pPr algn="l">
                <a:defRPr sz="1800" b="0">
                  <a:solidFill>
                    <a:srgbClr val="435462"/>
                  </a:solidFill>
                  <a:latin typeface="PangMenZhengDao-XiXian"/>
                  <a:ea typeface="PangMenZhengDao-XiXian"/>
                  <a:cs typeface="PangMenZhengDao-XiXian"/>
                  <a:sym typeface="PangMenZhengDao-XiXian"/>
                </a:defRPr>
              </a:lvl1pPr>
            </a:lstStyle>
            <a:p>
              <a:r>
                <a:t>Put Your KEYWORD Here</a:t>
              </a:r>
            </a:p>
          </p:txBody>
        </p:sp>
      </p:grpSp>
      <p:pic>
        <p:nvPicPr>
          <p:cNvPr id="228" name="pexels-ekaterina-12203460.jpg" descr="pexels-ekaterina-12203460.jpg"/>
          <p:cNvPicPr>
            <a:picLocks noChangeAspect="1"/>
          </p:cNvPicPr>
          <p:nvPr/>
        </p:nvPicPr>
        <p:blipFill>
          <a:blip r:embed="rId2"/>
          <a:srcRect l="16490" t="38742" r="57095" b="9983"/>
          <a:stretch>
            <a:fillRect/>
          </a:stretch>
        </p:blipFill>
        <p:spPr>
          <a:xfrm>
            <a:off x="11549068" y="-25400"/>
            <a:ext cx="5211863" cy="13766800"/>
          </a:xfrm>
          <a:prstGeom prst="rect">
            <a:avLst/>
          </a:prstGeom>
          <a:ln w="12700">
            <a:miter lim="400000"/>
            <a:headEnd/>
            <a:tailEnd/>
          </a:ln>
        </p:spPr>
      </p:pic>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E0E3E6"/>
        </a:solidFill>
        <a:effectLst/>
      </p:bgPr>
    </p:bg>
    <p:spTree>
      <p:nvGrpSpPr>
        <p:cNvPr id="1" name=""/>
        <p:cNvGrpSpPr/>
        <p:nvPr/>
      </p:nvGrpSpPr>
      <p:grpSpPr>
        <a:xfrm>
          <a:off x="0" y="0"/>
          <a:ext cx="0" cy="0"/>
          <a:chOff x="0" y="0"/>
          <a:chExt cx="0" cy="0"/>
        </a:xfrm>
      </p:grpSpPr>
      <p:sp>
        <p:nvSpPr>
          <p:cNvPr id="230" name="线条"/>
          <p:cNvSpPr/>
          <p:nvPr/>
        </p:nvSpPr>
        <p:spPr>
          <a:xfrm>
            <a:off x="17587912" y="10550540"/>
            <a:ext cx="2389226" cy="1"/>
          </a:xfrm>
          <a:prstGeom prst="line">
            <a:avLst/>
          </a:prstGeom>
          <a:ln w="12700">
            <a:solidFill>
              <a:srgbClr val="6F7D87"/>
            </a:solidFill>
            <a:miter lim="400000"/>
          </a:ln>
        </p:spPr>
        <p:txBody>
          <a:bodyPr lIns="50800" tIns="50800" rIns="50800" bIns="50800" anchor="ctr"/>
          <a:lstStyle/>
          <a:p/>
        </p:txBody>
      </p:sp>
      <p:pic>
        <p:nvPicPr>
          <p:cNvPr id="231" name="pexels-christian-buergi-7199338.jpg" descr="pexels-christian-buergi-7199338.jpg"/>
          <p:cNvPicPr>
            <a:picLocks noChangeAspect="1"/>
          </p:cNvPicPr>
          <p:nvPr/>
        </p:nvPicPr>
        <p:blipFill>
          <a:blip r:embed="rId1">
            <a:alphaModFix amt="85000"/>
          </a:blip>
          <a:srcRect t="17428" b="44733"/>
          <a:stretch>
            <a:fillRect/>
          </a:stretch>
        </p:blipFill>
        <p:spPr>
          <a:xfrm>
            <a:off x="-25400" y="-76200"/>
            <a:ext cx="24434800" cy="13868400"/>
          </a:xfrm>
          <a:prstGeom prst="rect">
            <a:avLst/>
          </a:prstGeom>
          <a:ln w="12700">
            <a:miter lim="400000"/>
            <a:headEnd/>
            <a:tailEnd/>
          </a:ln>
        </p:spPr>
      </p:pic>
      <p:sp>
        <p:nvSpPr>
          <p:cNvPr id="232" name="/ Portfolio of Plura in 2022 | Branding 品牌设计/"/>
          <p:cNvSpPr txBox="1"/>
          <p:nvPr/>
        </p:nvSpPr>
        <p:spPr>
          <a:xfrm>
            <a:off x="1353839" y="1527417"/>
            <a:ext cx="6523336" cy="450366"/>
          </a:xfrm>
          <a:prstGeom prst="rect">
            <a:avLst/>
          </a:prstGeom>
          <a:ln w="12700">
            <a:miter lim="400000"/>
          </a:ln>
        </p:spPr>
        <p:txBody>
          <a:bodyPr lIns="50800" tIns="50800" rIns="50800" bIns="50800" anchor="ctr">
            <a:spAutoFit/>
          </a:bodyPr>
          <a:lstStyle>
            <a:lvl1pPr algn="l">
              <a:defRPr sz="1800" b="0">
                <a:solidFill>
                  <a:srgbClr val="435463"/>
                </a:solidFill>
                <a:latin typeface="PangMenZhengDao-XiXian"/>
                <a:ea typeface="PangMenZhengDao-XiXian"/>
                <a:cs typeface="PangMenZhengDao-XiXian"/>
                <a:sym typeface="PangMenZhengDao-XiXian"/>
              </a:defRPr>
            </a:lvl1pPr>
          </a:lstStyle>
          <a:p>
            <a:r>
              <a:t>/ Portfolio of Plura in 2022 | Branding 品牌设计/</a:t>
            </a:r>
          </a:p>
        </p:txBody>
      </p:sp>
      <p:sp>
        <p:nvSpPr>
          <p:cNvPr id="234" name="线条"/>
          <p:cNvSpPr/>
          <p:nvPr/>
        </p:nvSpPr>
        <p:spPr>
          <a:xfrm flipV="1">
            <a:off x="7544196" y="1735236"/>
            <a:ext cx="11613883" cy="1"/>
          </a:xfrm>
          <a:prstGeom prst="line">
            <a:avLst/>
          </a:prstGeom>
          <a:ln w="12700">
            <a:solidFill>
              <a:srgbClr val="435463"/>
            </a:solidFill>
            <a:miter lim="400000"/>
          </a:ln>
        </p:spPr>
        <p:txBody>
          <a:bodyPr lIns="50800" tIns="50800" rIns="50800" bIns="50800" anchor="ctr"/>
          <a:lstStyle/>
          <a:p/>
        </p:txBody>
      </p:sp>
      <p:sp>
        <p:nvSpPr>
          <p:cNvPr id="235" name="The theme of this slide is about Personal Portfolio. And it is created and designed by Plura. Please put your content here to give the audience a break view of this part. This is a mock-up file, so that you can change or edit the content by your thoughts"/>
          <p:cNvSpPr txBox="1"/>
          <p:nvPr/>
        </p:nvSpPr>
        <p:spPr>
          <a:xfrm>
            <a:off x="8083018" y="9477424"/>
            <a:ext cx="4695135" cy="1764586"/>
          </a:xfrm>
          <a:prstGeom prst="rect">
            <a:avLst/>
          </a:prstGeom>
          <a:ln w="12700">
            <a:miter lim="400000"/>
          </a:ln>
        </p:spPr>
        <p:txBody>
          <a:bodyPr wrap="square" lIns="50800" tIns="50800" rIns="50800" bIns="50800" anchor="ctr">
            <a:spAutoFit/>
          </a:bodyPr>
          <a:lstStyle>
            <a:lvl1pPr algn="l">
              <a:defRPr sz="1800" b="0">
                <a:solidFill>
                  <a:srgbClr val="E0E3E6"/>
                </a:solidFill>
                <a:latin typeface="Source Han Sans CN ExtraLight"/>
                <a:ea typeface="Source Han Sans CN ExtraLight"/>
                <a:cs typeface="Source Han Sans CN ExtraLight"/>
                <a:sym typeface="Source Han Sans CN ExtraLight"/>
              </a:defRPr>
            </a:lvl1pPr>
          </a:lstStyle>
          <a:p>
            <a:r>
              <a:rPr dirty="0"/>
              <a:t>The theme of this slide is about Personal Portfolio. And it is created and designed by </a:t>
            </a:r>
            <a:r>
              <a:rPr dirty="0" err="1"/>
              <a:t>Plura</a:t>
            </a:r>
            <a:r>
              <a:rPr dirty="0"/>
              <a:t>. Please put your content here to give the audience a break view of this part. This is a mock-up file, so that you can change or edit the content by your thoughts.</a:t>
            </a:r>
            <a:endParaRPr dirty="0"/>
          </a:p>
        </p:txBody>
      </p:sp>
      <p:sp>
        <p:nvSpPr>
          <p:cNvPr id="236" name="The theme of this slide is about Personal Portfolio. And it is created and designed by Plura. Please put your content here to give the audience a break view of this part. This is a mock-up file, so that you can change or edit the content by your thoughts"/>
          <p:cNvSpPr txBox="1"/>
          <p:nvPr/>
        </p:nvSpPr>
        <p:spPr>
          <a:xfrm>
            <a:off x="12959819" y="9477424"/>
            <a:ext cx="4695134" cy="1764586"/>
          </a:xfrm>
          <a:prstGeom prst="rect">
            <a:avLst/>
          </a:prstGeom>
          <a:ln w="12700">
            <a:miter lim="400000"/>
          </a:ln>
        </p:spPr>
        <p:txBody>
          <a:bodyPr wrap="square" lIns="50800" tIns="50800" rIns="50800" bIns="50800" anchor="ctr">
            <a:spAutoFit/>
          </a:bodyPr>
          <a:lstStyle>
            <a:lvl1pPr algn="l">
              <a:defRPr sz="1800" b="0">
                <a:solidFill>
                  <a:srgbClr val="E0E3E6"/>
                </a:solidFill>
                <a:latin typeface="Source Han Sans CN ExtraLight"/>
                <a:ea typeface="Source Han Sans CN ExtraLight"/>
                <a:cs typeface="Source Han Sans CN ExtraLight"/>
                <a:sym typeface="Source Han Sans CN ExtraLight"/>
              </a:defRPr>
            </a:lvl1pPr>
          </a:lstStyle>
          <a:p>
            <a:r>
              <a:rPr dirty="0"/>
              <a:t>The theme of this slide is about Personal Portfolio. And it is created and designed by </a:t>
            </a:r>
            <a:r>
              <a:rPr dirty="0" err="1"/>
              <a:t>Plura</a:t>
            </a:r>
            <a:r>
              <a:rPr dirty="0"/>
              <a:t>. Please put your content here to give the audience a break view of this part. This is a mock-up file, so that you can change or edit the content by your thoughts.</a:t>
            </a:r>
            <a:endParaRPr dirty="0"/>
          </a:p>
        </p:txBody>
      </p:sp>
      <p:sp>
        <p:nvSpPr>
          <p:cNvPr id="237" name="The theme of this slide is about Personal Portfolio. And it is created and designed by Plura. Please put your content here to give the audience a break view of this part."/>
          <p:cNvSpPr txBox="1"/>
          <p:nvPr/>
        </p:nvSpPr>
        <p:spPr>
          <a:xfrm>
            <a:off x="17845819" y="9481242"/>
            <a:ext cx="4695134" cy="1210588"/>
          </a:xfrm>
          <a:prstGeom prst="rect">
            <a:avLst/>
          </a:prstGeom>
          <a:ln w="12700">
            <a:miter lim="400000"/>
          </a:ln>
        </p:spPr>
        <p:txBody>
          <a:bodyPr wrap="square" lIns="50800" tIns="50800" rIns="50800" bIns="50800" anchor="ctr">
            <a:spAutoFit/>
          </a:bodyPr>
          <a:lstStyle>
            <a:lvl1pPr algn="l">
              <a:defRPr sz="1800" b="0">
                <a:solidFill>
                  <a:srgbClr val="E0E3E6"/>
                </a:solidFill>
                <a:latin typeface="Source Han Sans CN ExtraLight"/>
                <a:ea typeface="Source Han Sans CN ExtraLight"/>
                <a:cs typeface="Source Han Sans CN ExtraLight"/>
                <a:sym typeface="Source Han Sans CN ExtraLight"/>
              </a:defRPr>
            </a:lvl1pPr>
          </a:lstStyle>
          <a:p>
            <a:r>
              <a:rPr dirty="0"/>
              <a:t>The theme of this slide is about Personal Portfolio. And it is created and designed by </a:t>
            </a:r>
            <a:r>
              <a:rPr dirty="0" err="1"/>
              <a:t>Plura</a:t>
            </a:r>
            <a:r>
              <a:rPr dirty="0"/>
              <a:t>. Please put your content here to give the audience a break view of this part.</a:t>
            </a:r>
            <a:endParaRPr dirty="0"/>
          </a:p>
        </p:txBody>
      </p:sp>
      <p:sp>
        <p:nvSpPr>
          <p:cNvPr id="238" name="Case/Project"/>
          <p:cNvSpPr txBox="1"/>
          <p:nvPr/>
        </p:nvSpPr>
        <p:spPr>
          <a:xfrm>
            <a:off x="8094080" y="7175500"/>
            <a:ext cx="8698993" cy="1930401"/>
          </a:xfrm>
          <a:prstGeom prst="rect">
            <a:avLst/>
          </a:prstGeom>
          <a:ln w="12700">
            <a:miter lim="400000"/>
          </a:ln>
        </p:spPr>
        <p:txBody>
          <a:bodyPr wrap="none" lIns="50800" tIns="50800" rIns="50800" bIns="50800" anchor="ctr">
            <a:spAutoFit/>
          </a:bodyPr>
          <a:lstStyle>
            <a:lvl1pPr algn="l">
              <a:defRPr sz="12000" b="0">
                <a:solidFill>
                  <a:srgbClr val="E0E3E6"/>
                </a:solidFill>
                <a:latin typeface="Aleo Light"/>
                <a:ea typeface="Aleo Light"/>
                <a:cs typeface="Aleo Light"/>
                <a:sym typeface="Aleo Light"/>
              </a:defRPr>
            </a:lvl1pPr>
          </a:lstStyle>
          <a:p>
            <a:r>
              <a:rPr i="1" dirty="0"/>
              <a:t>Case/Project</a:t>
            </a:r>
            <a:endParaRPr i="1" dirty="0"/>
          </a:p>
        </p:txBody>
      </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E0E3E6"/>
        </a:solidFill>
        <a:effectLst/>
      </p:bgPr>
    </p:bg>
    <p:spTree>
      <p:nvGrpSpPr>
        <p:cNvPr id="1" name=""/>
        <p:cNvGrpSpPr/>
        <p:nvPr/>
      </p:nvGrpSpPr>
      <p:grpSpPr>
        <a:xfrm>
          <a:off x="0" y="0"/>
          <a:ext cx="0" cy="0"/>
          <a:chOff x="0" y="0"/>
          <a:chExt cx="0" cy="0"/>
        </a:xfrm>
      </p:grpSpPr>
      <p:pic>
        <p:nvPicPr>
          <p:cNvPr id="3" name="图片 2" descr="模糊的照片&#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 y="-50800"/>
            <a:ext cx="24474311" cy="13766800"/>
          </a:xfrm>
          <a:prstGeom prst="rect">
            <a:avLst/>
          </a:prstGeom>
        </p:spPr>
      </p:pic>
      <p:sp>
        <p:nvSpPr>
          <p:cNvPr id="243" name="02.Illustration"/>
          <p:cNvSpPr txBox="1"/>
          <p:nvPr/>
        </p:nvSpPr>
        <p:spPr>
          <a:xfrm>
            <a:off x="-304801" y="6908800"/>
            <a:ext cx="25945030" cy="5435601"/>
          </a:xfrm>
          <a:prstGeom prst="rect">
            <a:avLst/>
          </a:prstGeom>
          <a:ln w="12700">
            <a:miter lim="400000"/>
          </a:ln>
        </p:spPr>
        <p:txBody>
          <a:bodyPr lIns="50800" tIns="50800" rIns="50800" bIns="50800" anchor="ctr">
            <a:spAutoFit/>
          </a:bodyPr>
          <a:lstStyle/>
          <a:p>
            <a:pPr algn="r">
              <a:defRPr sz="35000" b="0">
                <a:solidFill>
                  <a:srgbClr val="E0E3E5"/>
                </a:solidFill>
                <a:latin typeface="Aleo Light"/>
                <a:ea typeface="Aleo Light"/>
                <a:cs typeface="Aleo Light"/>
                <a:sym typeface="Aleo Light"/>
              </a:defRPr>
            </a:pPr>
            <a:r>
              <a:rPr sz="20000" i="1" dirty="0"/>
              <a:t>02</a:t>
            </a:r>
            <a:r>
              <a:rPr i="1" dirty="0"/>
              <a:t>.</a:t>
            </a:r>
            <a:r>
              <a:rPr sz="30000" i="1" dirty="0"/>
              <a:t>Illustration</a:t>
            </a:r>
            <a:endParaRPr sz="30000" i="1" dirty="0"/>
          </a:p>
        </p:txBody>
      </p:sp>
      <p:sp>
        <p:nvSpPr>
          <p:cNvPr id="244" name="插 画 设 计"/>
          <p:cNvSpPr txBox="1"/>
          <p:nvPr/>
        </p:nvSpPr>
        <p:spPr>
          <a:xfrm>
            <a:off x="18785549" y="4293262"/>
            <a:ext cx="3566796" cy="609600"/>
          </a:xfrm>
          <a:prstGeom prst="rect">
            <a:avLst/>
          </a:prstGeom>
          <a:ln w="12700">
            <a:miter lim="400000"/>
          </a:ln>
        </p:spPr>
        <p:txBody>
          <a:bodyPr lIns="50800" tIns="50800" rIns="50800" bIns="50800" anchor="ctr">
            <a:spAutoFit/>
          </a:bodyPr>
          <a:lstStyle>
            <a:lvl1pPr algn="r">
              <a:defRPr sz="4000" b="0">
                <a:solidFill>
                  <a:srgbClr val="DFE3E6"/>
                </a:solidFill>
                <a:latin typeface="Source Han Sans CN ExtraLight"/>
                <a:ea typeface="Source Han Sans CN ExtraLight"/>
                <a:cs typeface="Source Han Sans CN ExtraLight"/>
                <a:sym typeface="Source Han Sans CN ExtraLight"/>
              </a:defRPr>
            </a:lvl1pPr>
          </a:lstStyle>
          <a:p>
            <a:r>
              <a:t>插 画 设 计</a:t>
            </a:r>
          </a:p>
        </p:txBody>
      </p:sp>
      <p:sp>
        <p:nvSpPr>
          <p:cNvPr id="245" name="The theme of this slide is about Personal Portfolio. And it is created and designed by Plura. Please put your content here to give the audience a break view of this part. This is a mock-up file, so that you can change or edit the content by your thoughts"/>
          <p:cNvSpPr txBox="1"/>
          <p:nvPr/>
        </p:nvSpPr>
        <p:spPr>
          <a:xfrm>
            <a:off x="14636219" y="5020254"/>
            <a:ext cx="7729122" cy="1358901"/>
          </a:xfrm>
          <a:prstGeom prst="rect">
            <a:avLst/>
          </a:prstGeom>
          <a:ln w="12700">
            <a:miter lim="400000"/>
          </a:ln>
        </p:spPr>
        <p:txBody>
          <a:bodyPr lIns="50800" tIns="50800" rIns="50800" bIns="50800" anchor="ctr">
            <a:spAutoFit/>
          </a:bodyPr>
          <a:lstStyle>
            <a:lvl1pPr algn="r">
              <a:defRPr sz="1800" b="0">
                <a:solidFill>
                  <a:srgbClr val="E0E3E6"/>
                </a:solidFill>
                <a:latin typeface="Source Han Sans CN ExtraLight"/>
                <a:ea typeface="Source Han Sans CN ExtraLight"/>
                <a:cs typeface="Source Han Sans CN ExtraLight"/>
                <a:sym typeface="Source Han Sans CN ExtraLight"/>
              </a:defRPr>
            </a:lvl1pPr>
          </a:lstStyle>
          <a:p>
            <a:r>
              <a:t>The theme of this slide is about Personal Portfolio. And it is created and designed by Plura. Please put your content here to give the audience a break view of this part. This is a mock-up file, so that you can change or edit the content by your thoughts.</a:t>
            </a:r>
          </a:p>
        </p:txBody>
      </p:sp>
      <p:sp>
        <p:nvSpPr>
          <p:cNvPr id="246" name="/ Portfolio of Plura in 2022 | 个人设计作品集 /"/>
          <p:cNvSpPr txBox="1"/>
          <p:nvPr/>
        </p:nvSpPr>
        <p:spPr>
          <a:xfrm>
            <a:off x="1353839" y="1527417"/>
            <a:ext cx="6523336" cy="450366"/>
          </a:xfrm>
          <a:prstGeom prst="rect">
            <a:avLst/>
          </a:prstGeom>
          <a:ln w="12700">
            <a:miter lim="400000"/>
          </a:ln>
        </p:spPr>
        <p:txBody>
          <a:bodyPr lIns="50800" tIns="50800" rIns="50800" bIns="50800" anchor="ctr">
            <a:spAutoFit/>
          </a:bodyPr>
          <a:lstStyle>
            <a:lvl1pPr algn="l">
              <a:defRPr sz="1800" b="0">
                <a:solidFill>
                  <a:srgbClr val="E0E4E6"/>
                </a:solidFill>
                <a:latin typeface="PangMenZhengDao-XiXian"/>
                <a:ea typeface="PangMenZhengDao-XiXian"/>
                <a:cs typeface="PangMenZhengDao-XiXian"/>
                <a:sym typeface="PangMenZhengDao-XiXian"/>
              </a:defRPr>
            </a:lvl1pPr>
          </a:lstStyle>
          <a:p>
            <a:r>
              <a:t>/ Portfolio of Plura in 2022 | 个人设计作品集 /</a:t>
            </a:r>
          </a:p>
        </p:txBody>
      </p:sp>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E0E3E6"/>
        </a:solidFill>
        <a:effectLst/>
      </p:bgPr>
    </p:bg>
    <p:spTree>
      <p:nvGrpSpPr>
        <p:cNvPr id="1" name=""/>
        <p:cNvGrpSpPr/>
        <p:nvPr/>
      </p:nvGrpSpPr>
      <p:grpSpPr>
        <a:xfrm>
          <a:off x="0" y="0"/>
          <a:ext cx="0" cy="0"/>
          <a:chOff x="0" y="0"/>
          <a:chExt cx="0" cy="0"/>
        </a:xfrm>
      </p:grpSpPr>
      <p:pic>
        <p:nvPicPr>
          <p:cNvPr id="249" name="pexels-airam-datoon-11668236.jpg" descr="pexels-airam-datoon-11668236.jpg"/>
          <p:cNvPicPr>
            <a:picLocks noChangeAspect="1"/>
          </p:cNvPicPr>
          <p:nvPr/>
        </p:nvPicPr>
        <p:blipFill>
          <a:blip r:embed="rId1">
            <a:alphaModFix amt="60370"/>
          </a:blip>
          <a:srcRect l="26434" t="1004" r="22861" b="80019"/>
          <a:stretch>
            <a:fillRect/>
          </a:stretch>
        </p:blipFill>
        <p:spPr>
          <a:xfrm>
            <a:off x="-12463" y="0"/>
            <a:ext cx="24432619" cy="13716000"/>
          </a:xfrm>
          <a:prstGeom prst="rect">
            <a:avLst/>
          </a:prstGeom>
          <a:ln w="12700">
            <a:miter lim="400000"/>
            <a:headEnd/>
            <a:tailEnd/>
          </a:ln>
        </p:spPr>
      </p:pic>
      <p:sp>
        <p:nvSpPr>
          <p:cNvPr id="250" name="Storytelling"/>
          <p:cNvSpPr txBox="1"/>
          <p:nvPr/>
        </p:nvSpPr>
        <p:spPr>
          <a:xfrm>
            <a:off x="8807866" y="8884663"/>
            <a:ext cx="6791961" cy="1625601"/>
          </a:xfrm>
          <a:prstGeom prst="rect">
            <a:avLst/>
          </a:prstGeom>
          <a:ln w="12700">
            <a:miter lim="400000"/>
          </a:ln>
        </p:spPr>
        <p:txBody>
          <a:bodyPr wrap="none" lIns="50800" tIns="50800" rIns="50800" bIns="50800" anchor="ctr">
            <a:spAutoFit/>
          </a:bodyPr>
          <a:lstStyle>
            <a:lvl1pPr>
              <a:defRPr sz="10000" b="0">
                <a:solidFill>
                  <a:srgbClr val="435363"/>
                </a:solidFill>
                <a:latin typeface="Aleo Light"/>
                <a:ea typeface="Aleo Light"/>
                <a:cs typeface="Aleo Light"/>
                <a:sym typeface="Aleo Light"/>
              </a:defRPr>
            </a:lvl1pPr>
          </a:lstStyle>
          <a:p>
            <a:r>
              <a:t>Storytelling</a:t>
            </a:r>
          </a:p>
        </p:txBody>
      </p:sp>
      <p:sp>
        <p:nvSpPr>
          <p:cNvPr id="251" name="The theme of this slide is about Personal Portfolio. And it is created and designed by Plura. Please put your content here to give the audience a break view of this part"/>
          <p:cNvSpPr txBox="1"/>
          <p:nvPr/>
        </p:nvSpPr>
        <p:spPr>
          <a:xfrm>
            <a:off x="7660977" y="10676099"/>
            <a:ext cx="9085739" cy="673101"/>
          </a:xfrm>
          <a:prstGeom prst="rect">
            <a:avLst/>
          </a:prstGeom>
          <a:ln w="12700">
            <a:miter lim="400000"/>
          </a:ln>
        </p:spPr>
        <p:txBody>
          <a:bodyPr lIns="50800" tIns="50800" rIns="50800" bIns="50800" anchor="ctr">
            <a:spAutoFit/>
          </a:bodyPr>
          <a:lstStyle>
            <a:lvl1pPr>
              <a:defRPr sz="1800" b="0">
                <a:solidFill>
                  <a:srgbClr val="435363"/>
                </a:solidFill>
                <a:latin typeface="Source Han Sans CN ExtraLight"/>
                <a:ea typeface="Source Han Sans CN ExtraLight"/>
                <a:cs typeface="Source Han Sans CN ExtraLight"/>
                <a:sym typeface="Source Han Sans CN ExtraLight"/>
              </a:defRPr>
            </a:lvl1pPr>
          </a:lstStyle>
          <a:p>
            <a:r>
              <a:t>The theme of this slide is about Personal Portfolio. And it is created and designed by Plura. Please put your content here to give the audience a break view of this part</a:t>
            </a:r>
          </a:p>
        </p:txBody>
      </p:sp>
      <p:sp>
        <p:nvSpPr>
          <p:cNvPr id="252" name="圆形"/>
          <p:cNvSpPr/>
          <p:nvPr/>
        </p:nvSpPr>
        <p:spPr>
          <a:xfrm>
            <a:off x="1254552" y="7373434"/>
            <a:ext cx="5486995" cy="5486995"/>
          </a:xfrm>
          <a:prstGeom prst="ellipse">
            <a:avLst/>
          </a:prstGeom>
          <a:solidFill>
            <a:srgbClr val="6E7C87">
              <a:alpha val="91018"/>
            </a:srgbClr>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p>
        </p:txBody>
      </p:sp>
      <p:sp>
        <p:nvSpPr>
          <p:cNvPr id="253" name="圆形"/>
          <p:cNvSpPr/>
          <p:nvPr/>
        </p:nvSpPr>
        <p:spPr>
          <a:xfrm>
            <a:off x="3540125" y="-1229998"/>
            <a:ext cx="9792393" cy="9792394"/>
          </a:xfrm>
          <a:prstGeom prst="ellipse">
            <a:avLst/>
          </a:prstGeom>
          <a:solidFill>
            <a:srgbClr val="435463">
              <a:alpha val="89956"/>
            </a:srgbClr>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p>
        </p:txBody>
      </p:sp>
      <p:sp>
        <p:nvSpPr>
          <p:cNvPr id="254" name="椭圆形"/>
          <p:cNvSpPr/>
          <p:nvPr/>
        </p:nvSpPr>
        <p:spPr>
          <a:xfrm>
            <a:off x="12687746" y="4833739"/>
            <a:ext cx="4284761" cy="4048522"/>
          </a:xfrm>
          <a:prstGeom prst="ellipse">
            <a:avLst/>
          </a:prstGeom>
          <a:solidFill>
            <a:srgbClr val="6E7C87">
              <a:alpha val="95000"/>
            </a:srgbClr>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p>
        </p:txBody>
      </p:sp>
      <p:sp>
        <p:nvSpPr>
          <p:cNvPr id="255" name="椭圆形"/>
          <p:cNvSpPr/>
          <p:nvPr/>
        </p:nvSpPr>
        <p:spPr>
          <a:xfrm>
            <a:off x="17399891" y="4584951"/>
            <a:ext cx="9222814" cy="8714314"/>
          </a:xfrm>
          <a:prstGeom prst="ellipse">
            <a:avLst/>
          </a:prstGeom>
          <a:solidFill>
            <a:srgbClr val="435463">
              <a:alpha val="91752"/>
            </a:srgbClr>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p>
        </p:txBody>
      </p:sp>
      <p:pic>
        <p:nvPicPr>
          <p:cNvPr id="256" name="椭圆形 椭圆形" descr="椭圆形 椭圆形"/>
          <p:cNvPicPr/>
          <p:nvPr/>
        </p:nvPicPr>
        <p:blipFill>
          <a:blip r:embed="rId2"/>
          <a:stretch>
            <a:fillRect/>
          </a:stretch>
        </p:blipFill>
        <p:spPr>
          <a:xfrm>
            <a:off x="3279310" y="1666614"/>
            <a:ext cx="17849075" cy="17232326"/>
          </a:xfrm>
          <a:prstGeom prst="rect">
            <a:avLst/>
          </a:prstGeom>
        </p:spPr>
      </p:pic>
      <p:pic>
        <p:nvPicPr>
          <p:cNvPr id="258" name="椭圆形 椭圆形" descr="椭圆形 椭圆形"/>
          <p:cNvPicPr/>
          <p:nvPr/>
        </p:nvPicPr>
        <p:blipFill>
          <a:blip r:embed="rId3"/>
          <a:stretch>
            <a:fillRect/>
          </a:stretch>
        </p:blipFill>
        <p:spPr>
          <a:xfrm>
            <a:off x="4327946" y="7170787"/>
            <a:ext cx="15728108" cy="10839153"/>
          </a:xfrm>
          <a:prstGeom prst="rect">
            <a:avLst/>
          </a:prstGeom>
        </p:spPr>
      </p:pic>
      <p:grpSp>
        <p:nvGrpSpPr>
          <p:cNvPr id="262" name="成组"/>
          <p:cNvGrpSpPr/>
          <p:nvPr/>
        </p:nvGrpSpPr>
        <p:grpSpPr>
          <a:xfrm>
            <a:off x="2115104" y="8939270"/>
            <a:ext cx="3765892" cy="2355322"/>
            <a:chOff x="0" y="0"/>
            <a:chExt cx="3765891" cy="2355321"/>
          </a:xfrm>
        </p:grpSpPr>
        <p:sp>
          <p:nvSpPr>
            <p:cNvPr id="260" name="01."/>
            <p:cNvSpPr txBox="1"/>
            <p:nvPr/>
          </p:nvSpPr>
          <p:spPr>
            <a:xfrm>
              <a:off x="0" y="0"/>
              <a:ext cx="1433068" cy="1320801"/>
            </a:xfrm>
            <a:prstGeom prst="rect">
              <a:avLst/>
            </a:prstGeom>
            <a:noFill/>
            <a:ln w="12700" cap="flat">
              <a:noFill/>
              <a:miter lim="400000"/>
            </a:ln>
            <a:effectLst/>
          </p:spPr>
          <p:txBody>
            <a:bodyPr wrap="none" lIns="50800" tIns="50800" rIns="50800" bIns="50800" numCol="1" anchor="ctr">
              <a:spAutoFit/>
            </a:bodyPr>
            <a:lstStyle>
              <a:lvl1pPr algn="l">
                <a:defRPr sz="8000" b="0">
                  <a:solidFill>
                    <a:srgbClr val="E0E3E6"/>
                  </a:solidFill>
                  <a:latin typeface="Aleo Light"/>
                  <a:ea typeface="Aleo Light"/>
                  <a:cs typeface="Aleo Light"/>
                  <a:sym typeface="Aleo Light"/>
                </a:defRPr>
              </a:lvl1pPr>
            </a:lstStyle>
            <a:p>
              <a:r>
                <a:t>01.</a:t>
              </a:r>
            </a:p>
          </p:txBody>
        </p:sp>
        <p:sp>
          <p:nvSpPr>
            <p:cNvPr id="261" name="The theme of this slide is about Personal Portfolio. And it is created and designed by Plura."/>
            <p:cNvSpPr txBox="1"/>
            <p:nvPr/>
          </p:nvSpPr>
          <p:spPr>
            <a:xfrm>
              <a:off x="21892" y="1339321"/>
              <a:ext cx="3744000" cy="1016001"/>
            </a:xfrm>
            <a:prstGeom prst="rect">
              <a:avLst/>
            </a:prstGeom>
            <a:noFill/>
            <a:ln w="12700" cap="flat">
              <a:noFill/>
              <a:miter lim="400000"/>
            </a:ln>
            <a:effectLst/>
          </p:spPr>
          <p:txBody>
            <a:bodyPr wrap="square" lIns="50800" tIns="50800" rIns="50800" bIns="50800" numCol="1" anchor="ctr">
              <a:spAutoFit/>
            </a:bodyPr>
            <a:lstStyle>
              <a:lvl1pPr algn="l">
                <a:defRPr sz="1800" b="0">
                  <a:solidFill>
                    <a:srgbClr val="E0E3E6"/>
                  </a:solidFill>
                  <a:latin typeface="Source Han Sans CN ExtraLight"/>
                  <a:ea typeface="Source Han Sans CN ExtraLight"/>
                  <a:cs typeface="Source Han Sans CN ExtraLight"/>
                  <a:sym typeface="Source Han Sans CN ExtraLight"/>
                </a:defRPr>
              </a:lvl1pPr>
            </a:lstStyle>
            <a:p>
              <a:r>
                <a:t>The theme of this slide is about Personal Portfolio. And it is created and designed by Plura.</a:t>
              </a:r>
            </a:p>
          </p:txBody>
        </p:sp>
      </p:grpSp>
      <p:grpSp>
        <p:nvGrpSpPr>
          <p:cNvPr id="266" name="成组"/>
          <p:cNvGrpSpPr/>
          <p:nvPr/>
        </p:nvGrpSpPr>
        <p:grpSpPr>
          <a:xfrm>
            <a:off x="4853702" y="1646438"/>
            <a:ext cx="7406661" cy="4039521"/>
            <a:chOff x="0" y="0"/>
            <a:chExt cx="7406659" cy="4039519"/>
          </a:xfrm>
        </p:grpSpPr>
        <p:sp>
          <p:nvSpPr>
            <p:cNvPr id="263" name="02."/>
            <p:cNvSpPr txBox="1"/>
            <p:nvPr/>
          </p:nvSpPr>
          <p:spPr>
            <a:xfrm>
              <a:off x="6902" y="0"/>
              <a:ext cx="1526541" cy="1320801"/>
            </a:xfrm>
            <a:prstGeom prst="rect">
              <a:avLst/>
            </a:prstGeom>
            <a:noFill/>
            <a:ln w="12700" cap="flat">
              <a:noFill/>
              <a:miter lim="400000"/>
            </a:ln>
            <a:effectLst/>
          </p:spPr>
          <p:txBody>
            <a:bodyPr wrap="none" lIns="50800" tIns="50800" rIns="50800" bIns="50800" numCol="1" anchor="ctr">
              <a:spAutoFit/>
            </a:bodyPr>
            <a:lstStyle>
              <a:lvl1pPr algn="l">
                <a:defRPr sz="8000" b="0">
                  <a:solidFill>
                    <a:srgbClr val="E0E3E6"/>
                  </a:solidFill>
                  <a:latin typeface="Aleo Light"/>
                  <a:ea typeface="Aleo Light"/>
                  <a:cs typeface="Aleo Light"/>
                  <a:sym typeface="Aleo Light"/>
                </a:defRPr>
              </a:lvl1pPr>
            </a:lstStyle>
            <a:p>
              <a:r>
                <a:t>02.</a:t>
              </a:r>
            </a:p>
          </p:txBody>
        </p:sp>
        <p:sp>
          <p:nvSpPr>
            <p:cNvPr id="264" name="The theme of this slide is about Personal Portfolio. And it is created and designed by Plura. Please put your content here to give the audience a break view of this part. This is a mock-up file, so that you can change or edit the content by your thoughts"/>
            <p:cNvSpPr txBox="1"/>
            <p:nvPr/>
          </p:nvSpPr>
          <p:spPr>
            <a:xfrm>
              <a:off x="0" y="1410160"/>
              <a:ext cx="7406660" cy="1358900"/>
            </a:xfrm>
            <a:prstGeom prst="rect">
              <a:avLst/>
            </a:prstGeom>
            <a:noFill/>
            <a:ln w="12700" cap="flat">
              <a:noFill/>
              <a:miter lim="400000"/>
            </a:ln>
            <a:effectLst/>
          </p:spPr>
          <p:txBody>
            <a:bodyPr wrap="square" lIns="50800" tIns="50800" rIns="50800" bIns="50800" numCol="1" anchor="ctr">
              <a:spAutoFit/>
            </a:bodyPr>
            <a:lstStyle>
              <a:lvl1pPr algn="l">
                <a:defRPr sz="1800" b="0">
                  <a:solidFill>
                    <a:srgbClr val="E0E3E6"/>
                  </a:solidFill>
                  <a:latin typeface="Source Han Sans CN ExtraLight"/>
                  <a:ea typeface="Source Han Sans CN ExtraLight"/>
                  <a:cs typeface="Source Han Sans CN ExtraLight"/>
                  <a:sym typeface="Source Han Sans CN ExtraLight"/>
                </a:defRPr>
              </a:lvl1pPr>
            </a:lstStyle>
            <a:p>
              <a:r>
                <a:t>The theme of this slide is about Personal Portfolio. And it is created and designed by Plura. Please put your content here to give the audience a break view of this part. This is a mock-up file, so that you can change or edit the content by your thoughts.</a:t>
              </a:r>
            </a:p>
          </p:txBody>
        </p:sp>
        <p:sp>
          <p:nvSpPr>
            <p:cNvPr id="265" name="The theme of this slide is about Personal Portfolio. And it is created and designed by Plura. Please put your content here to give the audience a break view of this part."/>
            <p:cNvSpPr txBox="1"/>
            <p:nvPr/>
          </p:nvSpPr>
          <p:spPr>
            <a:xfrm>
              <a:off x="0" y="3023520"/>
              <a:ext cx="7406660" cy="1016000"/>
            </a:xfrm>
            <a:prstGeom prst="rect">
              <a:avLst/>
            </a:prstGeom>
            <a:noFill/>
            <a:ln w="12700" cap="flat">
              <a:noFill/>
              <a:miter lim="400000"/>
            </a:ln>
            <a:effectLst/>
          </p:spPr>
          <p:txBody>
            <a:bodyPr wrap="square" lIns="50800" tIns="50800" rIns="50800" bIns="50800" numCol="1" anchor="ctr">
              <a:spAutoFit/>
            </a:bodyPr>
            <a:lstStyle>
              <a:lvl1pPr algn="l">
                <a:defRPr sz="1800" b="0">
                  <a:solidFill>
                    <a:srgbClr val="E0E3E6"/>
                  </a:solidFill>
                  <a:latin typeface="Source Han Sans CN ExtraLight"/>
                  <a:ea typeface="Source Han Sans CN ExtraLight"/>
                  <a:cs typeface="Source Han Sans CN ExtraLight"/>
                  <a:sym typeface="Source Han Sans CN ExtraLight"/>
                </a:defRPr>
              </a:lvl1pPr>
            </a:lstStyle>
            <a:p>
              <a:r>
                <a:t>The theme of this slide is about Personal Portfolio. And it is created and designed by Plura. Please put your content here to give the audience a break view of this part.</a:t>
              </a:r>
            </a:p>
          </p:txBody>
        </p:sp>
      </p:grpSp>
      <p:grpSp>
        <p:nvGrpSpPr>
          <p:cNvPr id="269" name="成组"/>
          <p:cNvGrpSpPr/>
          <p:nvPr/>
        </p:nvGrpSpPr>
        <p:grpSpPr>
          <a:xfrm>
            <a:off x="13551752" y="5753364"/>
            <a:ext cx="2963149" cy="1955272"/>
            <a:chOff x="0" y="0"/>
            <a:chExt cx="2963147" cy="1955271"/>
          </a:xfrm>
        </p:grpSpPr>
        <p:sp>
          <p:nvSpPr>
            <p:cNvPr id="267" name="03."/>
            <p:cNvSpPr txBox="1"/>
            <p:nvPr/>
          </p:nvSpPr>
          <p:spPr>
            <a:xfrm>
              <a:off x="32793" y="0"/>
              <a:ext cx="1524509" cy="1320801"/>
            </a:xfrm>
            <a:prstGeom prst="rect">
              <a:avLst/>
            </a:prstGeom>
            <a:noFill/>
            <a:ln w="12700" cap="flat">
              <a:noFill/>
              <a:miter lim="400000"/>
            </a:ln>
            <a:effectLst/>
          </p:spPr>
          <p:txBody>
            <a:bodyPr wrap="none" lIns="50800" tIns="50800" rIns="50800" bIns="50800" numCol="1" anchor="ctr">
              <a:spAutoFit/>
            </a:bodyPr>
            <a:lstStyle>
              <a:lvl1pPr algn="l">
                <a:defRPr sz="8000" b="0">
                  <a:solidFill>
                    <a:srgbClr val="E0E3E6"/>
                  </a:solidFill>
                  <a:latin typeface="Aleo Light"/>
                  <a:ea typeface="Aleo Light"/>
                  <a:cs typeface="Aleo Light"/>
                  <a:sym typeface="Aleo Light"/>
                </a:defRPr>
              </a:lvl1pPr>
            </a:lstStyle>
            <a:p>
              <a:r>
                <a:t>03.</a:t>
              </a:r>
            </a:p>
          </p:txBody>
        </p:sp>
        <p:sp>
          <p:nvSpPr>
            <p:cNvPr id="268" name="The theme of this slide is about Personal Portfolio."/>
            <p:cNvSpPr txBox="1"/>
            <p:nvPr/>
          </p:nvSpPr>
          <p:spPr>
            <a:xfrm>
              <a:off x="0" y="1282171"/>
              <a:ext cx="2963148" cy="673101"/>
            </a:xfrm>
            <a:prstGeom prst="rect">
              <a:avLst/>
            </a:prstGeom>
            <a:noFill/>
            <a:ln w="12700" cap="flat">
              <a:noFill/>
              <a:miter lim="400000"/>
            </a:ln>
            <a:effectLst/>
          </p:spPr>
          <p:txBody>
            <a:bodyPr wrap="square" lIns="50800" tIns="50800" rIns="50800" bIns="50800" numCol="1" anchor="ctr">
              <a:spAutoFit/>
            </a:bodyPr>
            <a:lstStyle>
              <a:lvl1pPr algn="l">
                <a:defRPr sz="1800" b="0">
                  <a:solidFill>
                    <a:srgbClr val="E0E3E6"/>
                  </a:solidFill>
                  <a:latin typeface="Source Han Sans CN ExtraLight"/>
                  <a:ea typeface="Source Han Sans CN ExtraLight"/>
                  <a:cs typeface="Source Han Sans CN ExtraLight"/>
                  <a:sym typeface="Source Han Sans CN ExtraLight"/>
                </a:defRPr>
              </a:lvl1pPr>
            </a:lstStyle>
            <a:p>
              <a:r>
                <a:t>The theme of this slide is about Personal Portfolio. </a:t>
              </a:r>
            </a:p>
          </p:txBody>
        </p:sp>
      </p:grpSp>
      <p:grpSp>
        <p:nvGrpSpPr>
          <p:cNvPr id="272" name="成组"/>
          <p:cNvGrpSpPr/>
          <p:nvPr/>
        </p:nvGrpSpPr>
        <p:grpSpPr>
          <a:xfrm>
            <a:off x="19477335" y="6871778"/>
            <a:ext cx="3534847" cy="4140660"/>
            <a:chOff x="0" y="0"/>
            <a:chExt cx="3534846" cy="4140659"/>
          </a:xfrm>
        </p:grpSpPr>
        <p:sp>
          <p:nvSpPr>
            <p:cNvPr id="270" name="04."/>
            <p:cNvSpPr txBox="1"/>
            <p:nvPr/>
          </p:nvSpPr>
          <p:spPr>
            <a:xfrm>
              <a:off x="6901" y="0"/>
              <a:ext cx="1573277" cy="1320801"/>
            </a:xfrm>
            <a:prstGeom prst="rect">
              <a:avLst/>
            </a:prstGeom>
            <a:noFill/>
            <a:ln w="12700" cap="flat">
              <a:noFill/>
              <a:miter lim="400000"/>
            </a:ln>
            <a:effectLst/>
          </p:spPr>
          <p:txBody>
            <a:bodyPr wrap="none" lIns="50800" tIns="50800" rIns="50800" bIns="50800" numCol="1" anchor="ctr">
              <a:spAutoFit/>
            </a:bodyPr>
            <a:lstStyle>
              <a:lvl1pPr algn="l">
                <a:defRPr sz="8000" b="0">
                  <a:solidFill>
                    <a:srgbClr val="E0E3E6"/>
                  </a:solidFill>
                  <a:latin typeface="Aleo Light"/>
                  <a:ea typeface="Aleo Light"/>
                  <a:cs typeface="Aleo Light"/>
                  <a:sym typeface="Aleo Light"/>
                </a:defRPr>
              </a:lvl1pPr>
            </a:lstStyle>
            <a:p>
              <a:r>
                <a:t>04.</a:t>
              </a:r>
            </a:p>
          </p:txBody>
        </p:sp>
        <p:sp>
          <p:nvSpPr>
            <p:cNvPr id="271" name="The theme of this slide is about Personal Portfolio. And it is created and designed by Plura. Please put your content here to give the audience a break view of this part. This is a mock-up file, so that you can change or edit the content by your thoughts"/>
            <p:cNvSpPr txBox="1"/>
            <p:nvPr/>
          </p:nvSpPr>
          <p:spPr>
            <a:xfrm>
              <a:off x="0" y="1410159"/>
              <a:ext cx="3534847" cy="2730501"/>
            </a:xfrm>
            <a:prstGeom prst="rect">
              <a:avLst/>
            </a:prstGeom>
            <a:noFill/>
            <a:ln w="12700" cap="flat">
              <a:noFill/>
              <a:miter lim="400000"/>
            </a:ln>
            <a:effectLst/>
          </p:spPr>
          <p:txBody>
            <a:bodyPr wrap="square" lIns="50800" tIns="50800" rIns="50800" bIns="50800" numCol="1" anchor="ctr">
              <a:spAutoFit/>
            </a:bodyPr>
            <a:lstStyle>
              <a:lvl1pPr algn="l">
                <a:defRPr sz="1800" b="0">
                  <a:solidFill>
                    <a:srgbClr val="E0E3E6"/>
                  </a:solidFill>
                  <a:latin typeface="Source Han Sans CN ExtraLight"/>
                  <a:ea typeface="Source Han Sans CN ExtraLight"/>
                  <a:cs typeface="Source Han Sans CN ExtraLight"/>
                  <a:sym typeface="Source Han Sans CN ExtraLight"/>
                </a:defRPr>
              </a:lvl1pPr>
            </a:lstStyle>
            <a:p>
              <a:r>
                <a:t>The theme of this slide is about Personal Portfolio. And it is created and designed by Plura. Please put your content here to give the audience a break view of this part. This is a mock-up file, so that you can change or edit the content by your thoughts.</a:t>
              </a:r>
            </a:p>
          </p:txBody>
        </p:sp>
      </p:grpSp>
      <p:sp>
        <p:nvSpPr>
          <p:cNvPr id="273" name="/ Portfolio of Plura in 2022 | Illustration 插画设计/"/>
          <p:cNvSpPr txBox="1"/>
          <p:nvPr/>
        </p:nvSpPr>
        <p:spPr>
          <a:xfrm>
            <a:off x="16517639" y="1527417"/>
            <a:ext cx="6523336" cy="450366"/>
          </a:xfrm>
          <a:prstGeom prst="rect">
            <a:avLst/>
          </a:prstGeom>
          <a:ln w="12700">
            <a:miter lim="400000"/>
          </a:ln>
        </p:spPr>
        <p:txBody>
          <a:bodyPr lIns="50800" tIns="50800" rIns="50800" bIns="50800" anchor="ctr">
            <a:spAutoFit/>
          </a:bodyPr>
          <a:lstStyle>
            <a:lvl1pPr algn="r">
              <a:defRPr sz="1800" b="0">
                <a:solidFill>
                  <a:srgbClr val="435462"/>
                </a:solidFill>
                <a:latin typeface="PangMenZhengDao-XiXian"/>
                <a:ea typeface="PangMenZhengDao-XiXian"/>
                <a:cs typeface="PangMenZhengDao-XiXian"/>
                <a:sym typeface="PangMenZhengDao-XiXian"/>
              </a:defRPr>
            </a:lvl1pPr>
          </a:lstStyle>
          <a:p>
            <a:r>
              <a:t>/ Portfolio of Plura in 2022 | Illustration 插画设计/</a:t>
            </a:r>
          </a:p>
        </p:txBody>
      </p:sp>
    </p:spTree>
  </p:cSld>
  <p:clrMapOvr>
    <a:masterClrMapping/>
  </p:clrMapOvr>
  <p:transition spd="med"/>
</p:sld>
</file>

<file path=ppt/tags/tag1.xml><?xml version="1.0" encoding="utf-8"?>
<p:tagLst xmlns:p="http://schemas.openxmlformats.org/presentationml/2006/main">
  <p:tag name="COMMONDATA" val="eyJoZGlkIjoiOWRkNWE1NmM2OTBhZGU2MmMxZTVlMDM5ZjQyYzgzMmQifQ=="/>
</p:tagLst>
</file>

<file path=ppt/theme/theme1.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11530</Words>
  <Application>WPS 演示</Application>
  <PresentationFormat>自定义</PresentationFormat>
  <Paragraphs>286</Paragraphs>
  <Slides>20</Slides>
  <Notes>0</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20</vt:i4>
      </vt:variant>
    </vt:vector>
  </HeadingPairs>
  <TitlesOfParts>
    <vt:vector size="35" baseType="lpstr">
      <vt:lpstr>Arial</vt:lpstr>
      <vt:lpstr>宋体</vt:lpstr>
      <vt:lpstr>Wingdings</vt:lpstr>
      <vt:lpstr>Helvetica Neue</vt:lpstr>
      <vt:lpstr>Helvetica Neue Medium</vt:lpstr>
      <vt:lpstr>Helvetica Neue Light</vt:lpstr>
      <vt:lpstr>Aleo Light</vt:lpstr>
      <vt:lpstr>Segoe Print</vt:lpstr>
      <vt:lpstr>PangMenZhengDao-XiXian</vt:lpstr>
      <vt:lpstr>Source Han Sans CN ExtraLight</vt:lpstr>
      <vt:lpstr>Source Han Sans CN Normal</vt:lpstr>
      <vt:lpstr>微软雅黑</vt:lpstr>
      <vt:lpstr>Arial Unicode MS</vt:lpstr>
      <vt:lpstr>Helvetica Neue Medium</vt:lpstr>
      <vt:lpstr>White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旅游～谢雍旺</cp:lastModifiedBy>
  <cp:revision>7</cp:revision>
  <dcterms:created xsi:type="dcterms:W3CDTF">2022-07-22T06:23:21Z</dcterms:created>
  <dcterms:modified xsi:type="dcterms:W3CDTF">2022-07-22T06:24:40Z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6E47CB895B4043BA965CC6582762C303</vt:lpwstr>
  </property>
  <property fmtid="{D5CDD505-2E9C-101B-9397-08002B2CF9AE}" pid="3" name="KSOProductBuildVer">
    <vt:lpwstr>2052-11.1.0.11875</vt:lpwstr>
  </property>
</Properties>
</file>